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7" r:id="rId8"/>
    <p:sldId id="268" r:id="rId9"/>
    <p:sldId id="269" r:id="rId10"/>
    <p:sldId id="274" r:id="rId11"/>
    <p:sldId id="270" r:id="rId12"/>
    <p:sldId id="271" r:id="rId13"/>
    <p:sldId id="275" r:id="rId14"/>
    <p:sldId id="272" r:id="rId15"/>
    <p:sldId id="273" r:id="rId16"/>
    <p:sldId id="263" r:id="rId17"/>
    <p:sldId id="264" r:id="rId18"/>
    <p:sldId id="265" r:id="rId19"/>
    <p:sldId id="266" r:id="rId20"/>
    <p:sldId id="279" r:id="rId21"/>
    <p:sldId id="280" r:id="rId22"/>
    <p:sldId id="281" r:id="rId23"/>
    <p:sldId id="284" r:id="rId24"/>
    <p:sldId id="282" r:id="rId25"/>
    <p:sldId id="283" r:id="rId26"/>
    <p:sldId id="276" r:id="rId27"/>
    <p:sldId id="277" r:id="rId28"/>
    <p:sldId id="278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0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10/01/2013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10/01/2013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10/01/2013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10/01/2013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es.thefreedictionary.com/disparatado" TargetMode="External"/><Relationship Id="rId3" Type="http://schemas.openxmlformats.org/officeDocument/2006/relationships/hyperlink" Target="http://es.thefreedictionary.com/irresponsable" TargetMode="External"/><Relationship Id="rId7" Type="http://schemas.openxmlformats.org/officeDocument/2006/relationships/hyperlink" Target="http://es.thefreedictionary.com/necio" TargetMode="External"/><Relationship Id="rId12" Type="http://schemas.openxmlformats.org/officeDocument/2006/relationships/image" Target="../media/image2.jpeg"/><Relationship Id="rId2" Type="http://schemas.openxmlformats.org/officeDocument/2006/relationships/hyperlink" Target="http://es.thefreedictionary.com/inconscient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s.thefreedictionary.com/tonto" TargetMode="External"/><Relationship Id="rId11" Type="http://schemas.openxmlformats.org/officeDocument/2006/relationships/hyperlink" Target="http://es.thefreedictionary.com/sentido" TargetMode="External"/><Relationship Id="rId5" Type="http://schemas.openxmlformats.org/officeDocument/2006/relationships/hyperlink" Target="http://es.thefreedictionary.com/ligero" TargetMode="External"/><Relationship Id="rId10" Type="http://schemas.openxmlformats.org/officeDocument/2006/relationships/hyperlink" Target="http://es.thefreedictionary.com/sin" TargetMode="External"/><Relationship Id="rId4" Type="http://schemas.openxmlformats.org/officeDocument/2006/relationships/hyperlink" Target="http://es.thefreedictionary.com/irreflexivo" TargetMode="External"/><Relationship Id="rId9" Type="http://schemas.openxmlformats.org/officeDocument/2006/relationships/hyperlink" Target="http://es.thefreedictionary.com/absurdo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63688" y="2492896"/>
            <a:ext cx="2304256" cy="3145904"/>
          </a:xfrm>
        </p:spPr>
        <p:txBody>
          <a:bodyPr>
            <a:normAutofit/>
          </a:bodyPr>
          <a:lstStyle/>
          <a:p>
            <a:endParaRPr lang="es-CO" dirty="0" smtClean="0">
              <a:solidFill>
                <a:srgbClr val="FF0000"/>
              </a:solidFill>
            </a:endParaRPr>
          </a:p>
          <a:p>
            <a:r>
              <a:rPr lang="es-CO" dirty="0" smtClean="0">
                <a:solidFill>
                  <a:srgbClr val="FF0000"/>
                </a:solidFill>
              </a:rPr>
              <a:t>BASADO EN ISAÍAS 44:9-20; 46:5-8.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4" name="3 Preparación"/>
          <p:cNvSpPr/>
          <p:nvPr/>
        </p:nvSpPr>
        <p:spPr>
          <a:xfrm>
            <a:off x="0" y="332656"/>
            <a:ext cx="9144000" cy="1944216"/>
          </a:xfrm>
          <a:prstGeom prst="flowChartPrepa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5400" dirty="0">
                <a:latin typeface="Lucida Handwriting" pitchFamily="66" charset="0"/>
              </a:rPr>
              <a:t>Q</a:t>
            </a:r>
            <a:r>
              <a:rPr lang="es-CO" sz="5400" dirty="0" smtClean="0">
                <a:latin typeface="Lucida Handwriting" pitchFamily="66" charset="0"/>
              </a:rPr>
              <a:t>uién es un insensato</a:t>
            </a:r>
            <a:endParaRPr lang="es-CO" sz="5400" dirty="0">
              <a:latin typeface="Lucida Handwriting" pitchFamily="66" charset="0"/>
            </a:endParaRPr>
          </a:p>
        </p:txBody>
      </p:sp>
      <p:pic>
        <p:nvPicPr>
          <p:cNvPr id="1026" name="Picture 2" descr="http://www.definicionabc.com/wp-content/uploads/Insensato-300x1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062" y="2492896"/>
            <a:ext cx="2857500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301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0465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/>
              <a:t>No es mi deseo herir susceptibilidades con este tema, ya que Dios me ha puesto en esta obra para que comunique a todos su amor maravilloso, como usted descubrirá, este tema está basado como todos los demás, en la Palabra de Dios.</a:t>
            </a:r>
          </a:p>
          <a:p>
            <a:pPr marL="0" indent="0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Por otra parte, yo mismo sin saberlo practicaba lo que Dios claramente prohíbe aquí, hasta que tuve acceso a la Palabra de Dios, y ahora rindo mi adoración únicamente al que creó todas las cosas, y es mi deseo que usted con el poder de Dios haga lo mismo. Amen.   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42973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90873" y="620688"/>
            <a:ext cx="8229600" cy="1324743"/>
          </a:xfrm>
        </p:spPr>
        <p:txBody>
          <a:bodyPr/>
          <a:lstStyle/>
          <a:p>
            <a:pPr marL="0" indent="0">
              <a:buNone/>
            </a:pPr>
            <a:r>
              <a:rPr lang="es-CO" dirty="0" smtClean="0">
                <a:hlinkClick r:id="rId2"/>
              </a:rPr>
              <a:t>El Diccionario define a una persona insensata como: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40732" y="2708920"/>
            <a:ext cx="39604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dirty="0">
                <a:hlinkClick r:id="rId2"/>
              </a:rPr>
              <a:t>«inconsciente</a:t>
            </a:r>
            <a:r>
              <a:rPr lang="es-CO" sz="3600" dirty="0"/>
              <a:t>, </a:t>
            </a:r>
            <a:r>
              <a:rPr lang="es-CO" sz="3600" dirty="0">
                <a:hlinkClick r:id="rId3"/>
              </a:rPr>
              <a:t>irresponsable</a:t>
            </a:r>
            <a:r>
              <a:rPr lang="es-CO" sz="3600" dirty="0"/>
              <a:t>, </a:t>
            </a:r>
            <a:r>
              <a:rPr lang="es-CO" sz="3600" dirty="0">
                <a:hlinkClick r:id="rId4"/>
              </a:rPr>
              <a:t>irreflexivo</a:t>
            </a:r>
            <a:r>
              <a:rPr lang="es-CO" sz="3600" dirty="0"/>
              <a:t>, </a:t>
            </a:r>
            <a:r>
              <a:rPr lang="es-CO" sz="3600" dirty="0">
                <a:hlinkClick r:id="rId5"/>
              </a:rPr>
              <a:t>ligero</a:t>
            </a:r>
            <a:r>
              <a:rPr lang="es-CO" sz="3600" dirty="0"/>
              <a:t>, </a:t>
            </a:r>
            <a:r>
              <a:rPr lang="es-CO" sz="3600" dirty="0">
                <a:hlinkClick r:id="rId6"/>
              </a:rPr>
              <a:t>tonto</a:t>
            </a:r>
            <a:r>
              <a:rPr lang="es-CO" sz="3600" dirty="0"/>
              <a:t>, </a:t>
            </a:r>
            <a:r>
              <a:rPr lang="es-CO" sz="3600" dirty="0">
                <a:hlinkClick r:id="rId7"/>
              </a:rPr>
              <a:t>necio</a:t>
            </a:r>
            <a:r>
              <a:rPr lang="es-CO" sz="3600" dirty="0"/>
              <a:t>, </a:t>
            </a:r>
            <a:r>
              <a:rPr lang="es-CO" sz="3600" dirty="0">
                <a:hlinkClick r:id="rId8"/>
              </a:rPr>
              <a:t>disparatado</a:t>
            </a:r>
            <a:r>
              <a:rPr lang="es-CO" sz="3600" dirty="0"/>
              <a:t>,</a:t>
            </a:r>
            <a:r>
              <a:rPr lang="es-CO" sz="3600" i="1" dirty="0"/>
              <a:t> </a:t>
            </a:r>
            <a:r>
              <a:rPr lang="es-CO" sz="3600" dirty="0" smtClean="0">
                <a:hlinkClick r:id="rId9"/>
              </a:rPr>
              <a:t>absurdo</a:t>
            </a:r>
            <a:r>
              <a:rPr lang="es-CO" sz="3600" dirty="0" smtClean="0"/>
              <a:t> y</a:t>
            </a:r>
            <a:r>
              <a:rPr lang="es-CO" sz="3600" dirty="0"/>
              <a:t> </a:t>
            </a:r>
            <a:r>
              <a:rPr lang="es-CO" sz="3600" dirty="0">
                <a:hlinkClick r:id="rId10"/>
              </a:rPr>
              <a:t>sin</a:t>
            </a:r>
            <a:r>
              <a:rPr lang="es-CO" sz="3600" dirty="0"/>
              <a:t> </a:t>
            </a:r>
            <a:r>
              <a:rPr lang="es-CO" sz="3600" dirty="0">
                <a:hlinkClick r:id="rId11"/>
              </a:rPr>
              <a:t>sentido</a:t>
            </a:r>
            <a:r>
              <a:rPr lang="es-CO" sz="3600" dirty="0"/>
              <a:t>.</a:t>
            </a:r>
          </a:p>
        </p:txBody>
      </p:sp>
      <p:sp>
        <p:nvSpPr>
          <p:cNvPr id="5" name="AutoShape 2" descr="data:image/jpeg;base64,/9j/4AAQSkZJRgABAQAAAQABAAD/2wCEAAkGBhQSEBUQEBAQFA8PEA8UDw8VDxQQFRQQFBAWFBUVFBUXGyYfGBkkGRQUHy8gIycpLCwsFR4xNTAqNSYrLCkBCQoKDgwOGg8PGjEfHyQsLCwpLDU0KikqLC0qLSkpLDEsLTUqLS0sKi0pLC0wLCwpKSwpLCksLCwsLC0sKSkpKf/AABEIAMkA+wMBIgACEQEDEQH/xAAcAAACAwEBAQEAAAAAAAAAAAAAAQIDBAYFBwj/xABDEAACAgECAwUFBAgEBAcBAAABAgADEQQhBRIxBhMiQVEyYXGBkRQjQlIHM2JyobHB0YKS4fBDU7LxFRckVIOT0hb/xAAaAQEAAwEBAQAAAAAAAAAAAAAAAQMEAgUG/8QANBEAAgECBAMFBwIHAAAAAAAAAAECAxEEEiExBUFRImGBkfATMnGhscHRQvEUFSMzU6Lh/9oADAMBAAIRAxEAPwD6sIwIhHACMQhADEcIQAjhCAEeIhJQAhCEAIQjgABHCPEAccIQAhCOAEIQgBAQgIA44o4ARxQgDjiEIBIQijgHnx4ijgBHCEAICEIA4CEcAAI4QgBCBPn5AZJ6YngcW7c6WjbvO8f8lWHwfe2cD6zqMJSdoq5DkludBKNbr66V5rrErXyLMFz8B5/KfMuLfpNvsyKQtKHofbsx+8dgfgJ454Xfb99qX7tDv3+psKAj9kNlm+CgzWsJZZqjyop9q5PLTV2d1xb9J1KZXTo1reTnwJn/AKiPpH2S7fNqLe4vRA7fq2QEDP5WUk9fX1x6zjxwyuutrU09+qNY5nZv/T1Kv5u7B71l955Z5V3a3UHArdaEHSvToKV+ZXxN8yZVVrYaMcsE2+p6eE4Xi8Q80mor1y/J96hicn2E7YjV1iq041FY/wDsUDr+96+vX1nW4maLTV0U16M6M3Ca1QQhiGJJSEIYhACAhAQCQhEI4JCEIQQMQhCAOEIZgGCOKPMAcIo4A4RRwBiOc7xnt1pdPlTZ3lq7d3Xhjn0LeyP5ziOL/pL1Fu1WKE/Z8T/NyNvkBNFPDVJ8rIrlVjE+ncR4vTQvNfalY9CfEfgo3P0nG8Y/Sqq5GlqLHf7y3Kr8Qg3PzInD08KvvBuIPJ+LUWvyJ87HO/wGZsHDqaqzeVt1SoQC4DafThidh3jDnsPXZQPjL3ToUf7ju+hNOFeu7U4+vjsQ1fG9XrW5C9tmTtSgIX/Iu2Pj9ZKjs6A3JdYTb5abTr9pu+DcvgT5mb+zHEq9VZ9lvdqUcN3Wnp5aaWbyVyPG58/E2+MTwdRVfw7VFQxSytgVYZCWJ+E481IzsfeJRU4g7WpKyPUocHTm41ZdpK9uT8fwdLwihTbZRWdPoraQeZ7F+06jw4ye8YCtMZGeXeR1XZzUofv6q7izI1eu5muJZX5lS3mJK1N0JAGNjkjM18c0f2ypeJaRSms0+2opAy+VG4KnqQD0I8SmeFpeI6igq+idlF2/2HJtKuCQw7o5PJncNttt5TDUk5O83c30Kdo/0rR5NNbNd+/wvdM9nUcW4fazX6jTazT3szV3WVlgO95cMpZGwdvIjpjac72q4JTR3NuluNlGpRmTmxzDlblPkNt/MeU9f/xy/U136ipKAVrQa6gYtNqg4FwqdSFKjI5t/L0lNdOmuq5rLrA3IwNjaXv1FZc92VNZHcldlKgYzvghhK27mmi5UZXu7LRq+bl8PLXY5jh+uemxbK2KuhBBBwZ917JdpU1tPOMC1QO9Tpg/mHuOPl0nxDV8IdNQ2mr++dWwDWpbmyAQQOo2Pn03nTdm9Fbw+4XajUVafpzUZ7+118wa6z4dvzEfwnVJTcrRVyziiw9WjnlJJ7rv+59lxFiUcN4lXqKxbU3MjeeMEH0I8ppImlq2jPkk7leI8RxSALEMRwMEixHEDDMAcIsxwAhCEEDEIQzAPPjEWYswCXNHzSvmhzQDyu1HaL7HUtnd8/O/L7XKF8OcnHwnzfjfbHU6oFC/IhOO5rBXm9AT1b6/Kd923QNpSD/zEx9DPn3FOKPQz06XFKISneIB3zgdS9vXc74GMTVCrTowUnG7OqOFqYqrkg7JbmbT9nWBA1DrQWxyVMpe589OShPF/mwJ6lHDyjUjTaQff2itNZe9eo5XPX7pCUrPU4bJ2lP6O7UOscXH7y6l1RidyzEc2CfxFc4855HFeG3aC/kLMoV1eqwEhHCNlWx0JHmOo3merjKtRX2XcexR4ZSp1XTeskrq+zv0Xd4nvcYvpTWtp+IV3XVryBdSbnDhWUeMIDyBevhUDGPOdJXo102NLdYbuHa7K0O5ya7GXIQt+Vhup8iJ5PbHW6a49zq+erV1KpS+us2IyOoYZUHmCnPQ7qZ5N+sNvD6aefl0tF5Q6p0YhrCGZUCLkhFUnJPqNplvZsuVN1YQ3XJ9NtJR7+5eRXb2Msq1vcOzJV43TV4wqqFJVnY7LhgAfPM9biOuTXaasXVWWauosr31MqVjDcp57XGMNgHYHBI33xKzphq6ftJ1gZVRqrftALJRqCQK2VEHKtZXOGI285EkpQdLru67yutzoNST36vW4wahyHmIOfCcbHHpI222LJTlOzk7yj0un3vq+V101KuPa+1UGpFgCawVfqOZa7FqBU122kizvFGMnAzNl2vSnTfbNHSDW5Q1EIOfSahcd4t1g8VlbDOzZzk79Jko0L10202clOivFTL9rJDixVHM9NKHnJz0O22MzFpr6K8V6aizU282Q14JTnOBldMhwT03YmXUqFSprFadTPXxOHpLLJ3aey5ro+j5b9eTselpAGv+3cPqsDPSTYuAmnovZhzh7XIVqyAcp+1tv0yW2aelizWc7sWJo0ZeinLY5g1zEsy7DZRjaZ9YNRe6DU2ctbl1rJx3KOg3Tkr2QjYEYyM+cvp0VdJXvEeuxeQ2FlF9TqHDLYpUcyqSB4l5hsQcZnoQwMI6zeZ9FseTV4lUlpTWVbX3duXkT+26hqW7tV0mm8OVrRkyjHHM9m9jjmwM77nfExWcEOPu2WxxkuotQNsuWHdEiwMDkdDnEnbxCqjVtZTYzJ96RUBz55x7BPsvWcjfY4xsCJSmoutxXTWtaNY5r5sWXcxAIC2vuSFxsN9/Mmbodn3FZHmTvPWbuz1exfas6S3DEmiwgOvp7x7/APfnPstF6uodGDIwBVh0IM/P/EOHNS5rbfbKsAQGQ9GGdxvkYPQgg4M7L9HnbHumGlvb7pj4GP4WOP4ev19ZViqCmvaQ3+pNKpleWR9RIkZMyJE8k2ETFHETAEYQzCCQEeYoQBwhmEEBCEIB5heR7yZ2ulZugGo2yJumQ2yBtgGLte+dKx9GQ/xI/rPn/G6+a2z98kH44P8AWdl2vuP2Xbp3ic3uXff64nL3qDa483opYbZwxqrOfd5xXV6UX3v6G/hk8teXwX1OXdSGyNiCNxsQR5gzp+z/ABHUaoNQ+rsexF5qNOwTNpXqotZSVbGcTxNZp9yCPEpxNPDeA3eDUBkorBDV6i1+6B5T+Ae0/wAAJkgm3Zan0VeVN07zaTWzdvXlqe4yabFlWm1Rr1geq+u620Bi/Jh9O9vQlTn3ZPul9vGGvRaE0aXvch+30oeWtLlbCWravhrcqMk/CePrOIafvWsZDrNQ58Tun2enm/ZpTxP/AIiJO1dVeq1u611d4laUjFdSO4zWDXWDyhvJm+s9CngpvWXZXzPnquPpRtlTm/le3XR25rbU0UqlAKNqCv3bI9GkxfY6NYX5bryBWNyRsCQJl0/FW9nQ0V0Zwot5g17HyHf2dDjyXEnXwzueY8vfacqBaAz1tU5HVgh9kHI5xlSCfhFrddQKmrs7wszgsrAC2uxV5Q6sPDYCvhI8OcA9ZupYalT2V+882tjK1a+Z27lp+5n1HDCtlb6t7ClxYWWgE2JYDhlcPvzLkEg9Qcib7Kq6LLNG1qsqjnq1IzUOZqubu7WUklCCN8nDBT6ieenGL7V5Kk5lWugPY6hjmpyK7T+VhzqvMfIASWg7K2X2MhsTvxl+7tD1B8E84U8oAI8x6HIM0tv9Rkt0Hd2lDov3IsuB5nYLyjvFwBcHUhucgAMMEHGdjK6+FaqxShbkrDN913vKosYBu7OSSrMu4DYBx1m+vuwosrWoUuSH52ZRS6rkoXRhY2+6tuCHwRtIW6w2KoqrwKURi73FKjTvWFLsAzoGcqrdQHIJxgyuU4wWuhbCnKo7RVyOl4P3ViKaqitiZLWqxHed346bB0rcNkAnH4TnBmfW8Wp7o1d2zNzBsCzm5Ty4DI53XbAKtnoN8rPO1r3cxqvZ+anNRqJ9kKfZLDdh8TKFXHQY+G0tgs6Urlc+w3F7noarj91uQzAKc7YDMQUVXy+M4bkBIHU5MzK2Nx1HQ+hlMkpl8YqKsiiWup9Z/R92x75Rprm+9UAVsfxAeXx9Pp6TuJ+daL2Rg6nDKcgz7R2N7Vrq6gGP36DxjbxD8wx/H/WeVi8Pl7cdjVQq37LOgYSJEmREZgNJDEWJKEAjiEcMQSKGIYjgBCEIByzWStrJS1kqa2QC83Smy+Us8Qi5NhWrzgq24IwR5ETmeIafu9Rvnl+zBUOcZKIF+u06bMxcV0ItTHRhujeYOMCcTbcbGrCyVOd3zVjl+JUDvAx6NYoKE7jZT7Q2OQZn7QWM+ptZif1jj90KxChfQYA2/vLuJarqrKFsSwEgLjooG2D7vnmW8Zqy9px01Fuf3Tv/ADmzhts0ieMZslN/H7C0FwNBekBNRpxm1By4sUt4bfvM5Kk4Zc7hvjK//Ha6iVRabeZeSxakahShB5kY5x7WGDLuCM+6eRZV7sj0zjI9DOj0ndVd3bWvLp7nAFmPFRcuDy22b5XOcjGCjZ6jE9OaseLCSaPG09NrlcMtIap+7Ysa+8QE5UW4wd8jyG02ngHd1lxXzOCSyNnn7ooMWJynxANnJBI9k9DI38dRcpUDbW1ljNSQAqEsSO7tU+Eg5IZQNjgjynl2ap225uVObmFaEhVbG5XJ2+WJKu3dEvvPcq1i1issAL0r8LoosJXl/V31D21ZSN9iMnOcTV3NrAchfT12F2qFltl7Fa07zKAeFcI2OoLLkYO+eco1Tpat1blbayCr+e22D6g9D8ZdquLXWDD2uVHMAgYqoUnPLjqyjOwYmUVKdeUrRsl1NNKWHjHNO7fT1p8/A9VG0lAyrCy0Vr41VbsmxA3PWWHdqVbKlWA2952zartPacCrlprQEIqKCwBJPtEbbMRhcDBx5TyBCdQwUb5qjzMieNlbLTWVevWiGWySSSSTksSSSfUk9TFCbKuFOSvPisOxUM55RzYzg+Yzv1wNjNmkVYxNuTuzHiaqeHWNnCEAZyWwgGPLJ+I+s1aOtSFNND2P4PG5AUWe5ehAPv8A5y/W3pnN1z2nAPdIQFDjPU+Yz59ep85y5vZEqPUw6mhEAxcHfO6qpwBv+L126e8S3hHFn09q21sQVI+Y/wC2ZTquIl15OStEB5gqoBvyge116ATMGnSV1aRW9HdH37gHHE1dItTrjDrnPK39j5f6T0TPhvZTtI2juDjetjixM4BX/fn5H5z7Zotal1a21nKOMg/zB94O08XEUPZS02N9KpnXeWERSZkZmLSMI4swBCBMIQSEIQgHCs0rJk3ErnICPMUJB0EDCEhlkWc/2j4TzobFHjQHOPxKP6iZNcR3tvTe0E+pBCn6bzqik8DjOgCsWXOLGTz2BAwR88S2j2VLvWh3OpndOMtk/kzntVRg/snHyP8ApMbjI5W3Gdx5Z/NjznqcuxUg48P15QM7zz7E+o6f2nq4Wv7aGu63PPx2G/hqvZ917Gflxt5eUcljO30/tIKZuRk3JgwmnTcOZiARyBg/KzgqpK+WfiR8M56TZpaq1Yqqm9wRyMo8BDKCQQ3pht8b5kOaQymLT6B7PZU4/Mdh0J+fQ9PSaa+HqhLXWABX5Si+JmOAw94BG/y9Zpe0/q7ru6VCg7pAXbkIHn54U4xnyI2k9DceQiju6wjLzW2NzHJyC4yNvD7vM+fStykdJIKeYJ90iVVjJFtjZbxKBt8vluPdKq1D8wQWagsioLHJRUySCDnPoCDkYPrKbNZWOXKm0oCuGb7sHmySmBnBO+D05seQme/iLuCM4U7cigKMZJxgdRn1hRfr1cXQavXWP4XOANigAVcjb2Rt5fwmWEUtSscbjjEUJJDRYDOu7DdsvstgqtY9xYcHz5TjZh7x5+o94E48NJ8O0R1GoSpc+NwCR5KN2b5AGYOI1o0qDbPR4Zhfb1+17qTbP0YjggEHIIyCNwQehHygZzWi7V1V3JpLCFLIOVidhluVAfTOOvkces6aeLSn7SnGpa11c7dk2lyIGIiSIkTLCBQiMIAQzCEA4dhKmE0MJTYJySV5hmEWZBNx5hmQzJEwTcmTKNXQHUqwyCN/9PfLQYGdp21Iepx+r0pRiDuRg5xtjoG+P9fjMd+jxWtg/EbMj8vK4XOfQ5nV8U0POu2OYZ5c9PgfcZ4ej1Oy0FfEv2vnDftIWA+GQPmAZvwvZzSj4/MoxVR1IxjLlfXyseDaMb+WfF7j5GadNxE1owVE52yOcjJ5WAyPeMqOu3WPXaU12NWeqnBB9CAcH34P8Jhfbb/L7x6TfKUUrvYx01KUssVdno36pD4ndrTlCqewvL5q4HQ7sNvd6yuziz45V5UTfwqvL1GDk9T/ANp5j3egPz2mvS8MvtH3dNhB6EIcfU7TLPG4emu1K/ryPUjwzEy1ccvxdv8ApDOYGetpuxOqfqET96wZ+i5m1P0d2fj1FY+Cuf54mKfHcNHRa+vEsXCbe/UivNnOQnS/+X6j2tWg/wAA/q8P/wCATy1if5V//cr/AJ/R6fX8E/yyl/m/1ZzUCJ0j/o6s/BqUP+Fh/ImZLew2qX2TW3wsx/1CWQ49hXvp68Dl8Kf6KkX5r7Hi5jzPUHYvVnbkQe/vV/pNum/R3cf1lqKPPAaw/wBBJqcdw0Vo7+vEmPCde3Uil3XZzLW+S9T/ALwPWd52R4INJU2q1PhYodj1Svr/AJmONvgJGjS6LQ+It3l6j1Dvn9lRsnzngcb7Q2ak4PhqBytQOd/Vj5n+AnmyjiOKzWjjT5vbTovz+xoq4mhhKTo0Nb7vm/winifEWuua45BY7D0TGAv02+Zn1L9Hnag6irubCTZSAFYnJZPRj5sMdfMe8GfNOEdm7ryOVCEP/EYYXHu9flPqfYns0umVsMWY8vMT0zgjIHlsf4z3cR7GFNU48tu48Slncs3Xc6ciRMm0raeYbCJhCEAUIQgHHMJQ6zSwlTCQSZmEgZa4lTCQBZihFmETcmDHmQzGDJIG05/jmiKnv69mCkWD1QqVJ+hwZ0EpsWXUpuDuVzipKzOXalbUPKV5rLqn5vNQ+ayp9wc5+Y9Zm4FwkX3muzIVVZmHTddsevU7+6adZpu4sP8AyrRgNv4G5g+3zUfKenwmjZ9QSAXps5F5d2yOdjn0DbTriUn/AA/Ye+x1gJezqyb3s/sVDtJpKSRVpQSDh2CqAGG3MrHJI/n1mHU9tr84QVoPLwlzj4tt/CeC6/iHUDcfmX0kBgjHl+E/0MspcJwsH2o5n1d38tvkUSxlWpq2b7uPah92vs38gxQfRcTK97H2mY/Fif5zOGk+aenTo06a7EUvgkiptvdksQxPT0PZ2+1eZEHKQGHM4XKnIDD1GVIz6jG0q4pw9KmVUvS7K5Yp0Bz8TkEb+u+4BlinFuyZw4vcxrYR0JB9QSJrq4xcvs33D/5G/rMU3cO4TbccVVsR5v7Kj/EZxUhTa7aXjYlOXIsPHtT/AO4t/wA8qOrutPLz3WE/h52f+GZ1HDuwIGDfZk+aJsPmx3nU6LhtdQ5akVR54G5+J6mYZVcPTf8ATgr/AASLlCpL3mcPw3sNdZvaRUp8vaf6eXznWcL7J0U7hOZ/zv4j8h0H0nrgSYmapiKk93YujTjEkoxPZ4MPC37w/lPJAntcLXFfxJmc7NTSppYxlTGAImImBMiWgEsxSOYZgHKuJW4l7CVNIJMziUsJpcShxAM5iJk2ErMhAMyWZXmHNJBcGiaVq0mGkogya3SCxCjDY/wPkRPK4CbEe3Tnd0pdqD9Tt7iWB+U6ArmZ7NJ4ucDxd3Ymfcw6fXeV4iTlScfEspJKTb6NHKcb0wV8ovKAE5gNxk1q3MPIZ5j8xPGsXB9xP0adFp72tVuYgliivTgr4lXIx7mCsuPzYnh9R7j1nvwd1Y8iWjuaeE8GbUsVV0VkUE8xxkE4BA898Z9MzcNTp9OxTu3sZD+sIUHnADDI8itgKnBIZSfdPEopcsRWCbFGVA81O3+nxnscL7F6i45de4r9WGWP7q9fricznFe+y+F3sYdfxuy0k2PgEk8i7DLYB2888q5J64yd5t4V2ZvvwwTu6z/xH2+YXqZ2PCOyVGnwVTnsH/EfxHPmQOg/3vPbAmWWMsrQVi5Ub7nP8N7GU172A2v6t7I+C/3nQJWAMAYA8sY+kkIxMc5ym7ydy1RS2GJMSEfNODonHzYlZbfHn+UDJ+g6fOaadEx3PgHyZv7CCCrvQOpAz0znf4Abme1oLMIBv1JyRjr7pn0+iVNwNz1Y7n6mX5gGrvJEtKA8lzQCZaRJi5oZgDhmLMcA5wiVMJcZW4kElDiUWCaWEpYQDKwlTiaGWU2CAUGLMbCRgDBkw0hDMAvVpLmlCtJ80i1wc3xvTGuz7RWB7QLg9OYEEEj0yB854+m0hsDkMoNalypyMr5kbYyPT3ztb6wwKkZBBBHunHa/SNRYQM8rhgp9VOxB+v8AAT1MPUusvMw1oWd+R6/6PWb7Xao9g6cFh7xYOU/xM7ycb+jqv7zUP6JSufeSW/pOzMy4r+4zRR9xCjEgWi5s9Pr0mYuLcwDfORqoLdBn39BNtWg/Mc+4bD/WSQZVGdhufRf6nymmrQE+0cD0Xb6t1+mJuSoAbSwQCunTqowoAl4MjGDAHmLMDFmAEYMUIBMGPMiDHmAOPMWYZgHgGRaTIkTIJKWlLS9pWwgGdxKWE0sJS6wDI6yqanWZ2SARzI5gRDlgDBkgZEVmTWowBEzFxPQi1CvmN1Pof97T000bGa6eCsessjKzujhq6szxP0enlTVKdmW6nI93dsJ0ztv8fr9OsnpOzVYLMR4n5ecg4JC5x0+JnqU6FU2VQIqSzyzCCyqx5lWiY9env/sP6zdVoQMZ3I8z/aaxXJBZwdEFSWAQAjgBGIswzAHHI5hAJRQhmAEcUIA4QhAJAxyIhmAeMZCTMgYJIMsgyy0yDSAUlZW1cuMi0AzNVKzTNRiMAy9x7pJdNNIliQCmvRTZVoR6S2qaEkgVWnA8poVIhLFggaiTAiElACGICOAKEIQAhCEAIQhADMcUcAIQhACOKMQAhCEA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2" name="Picture 4" descr="http://www.unistarline.com/CatalogoUnipapel/501x400/C03_02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2315240"/>
            <a:ext cx="4032448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424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Isaías </a:t>
            </a:r>
            <a:r>
              <a:rPr lang="es-CO" dirty="0">
                <a:solidFill>
                  <a:srgbClr val="FF0000"/>
                </a:solidFill>
              </a:rPr>
              <a:t>44:9-20; 46:6-8</a:t>
            </a:r>
            <a:r>
              <a:rPr lang="es-CO" dirty="0" smtClean="0">
                <a:solidFill>
                  <a:srgbClr val="FF0000"/>
                </a:solidFill>
              </a:rPr>
              <a:t>. </a:t>
            </a:r>
            <a:r>
              <a:rPr lang="es-CO" dirty="0" smtClean="0"/>
              <a:t>Que es el texto base para este tema dice: </a:t>
            </a:r>
            <a:r>
              <a:rPr lang="es-CO" b="1" baseline="30000" dirty="0" smtClean="0"/>
              <a:t>9 </a:t>
            </a:r>
            <a:r>
              <a:rPr lang="es-CO" dirty="0"/>
              <a:t>Los formadores de escultura, todos ellos [son] vanidad, y lo más precioso de ellos para nada es útil; y testigos de ellos,</a:t>
            </a:r>
            <a:r>
              <a:rPr lang="es-CO" b="1" dirty="0"/>
              <a:t> </a:t>
            </a:r>
            <a:r>
              <a:rPr lang="es-CO" b="1" i="1" u="sng" dirty="0"/>
              <a:t>ellos mismos, que ni ven ni entienden; por tanto se avergonzarán</a:t>
            </a:r>
            <a:r>
              <a:rPr lang="es-CO" dirty="0"/>
              <a:t>. </a:t>
            </a:r>
          </a:p>
          <a:p>
            <a:r>
              <a:rPr lang="es-CO" b="1" baseline="30000" dirty="0"/>
              <a:t>10 </a:t>
            </a:r>
            <a:r>
              <a:rPr lang="es-CO" dirty="0"/>
              <a:t>¿Quién formó a Dios? ¿Y quién fundió escultura, que para nada es de provecho?</a:t>
            </a:r>
          </a:p>
          <a:p>
            <a:r>
              <a:rPr lang="es-CO" b="1" baseline="30000" dirty="0"/>
              <a:t>11 </a:t>
            </a:r>
            <a:r>
              <a:rPr lang="es-CO" dirty="0"/>
              <a:t>He aquí que todos sus compañeros serán avergonzados; porque los mismos artífices son de los hombres. Aunque todos ellos se junten, y estén, se asombrarán, y serán avergonzados a una</a:t>
            </a:r>
            <a:r>
              <a:rPr lang="es-CO" dirty="0" smtClean="0"/>
              <a:t>.</a:t>
            </a:r>
            <a:endParaRPr lang="es-CO" dirty="0"/>
          </a:p>
          <a:p>
            <a:r>
              <a:rPr lang="es-CO" b="1" baseline="30000" dirty="0"/>
              <a:t>12 </a:t>
            </a:r>
            <a:r>
              <a:rPr lang="es-CO" dirty="0"/>
              <a:t>El herrero [tomará] la tenaza, obrará en las </a:t>
            </a:r>
            <a:r>
              <a:rPr lang="es-CO" dirty="0" smtClean="0"/>
              <a:t>ascuas (</a:t>
            </a:r>
            <a:r>
              <a:rPr lang="es-CO" u="sng" dirty="0" smtClean="0"/>
              <a:t>brasas</a:t>
            </a:r>
            <a:r>
              <a:rPr lang="es-CO" dirty="0" smtClean="0"/>
              <a:t>), </a:t>
            </a:r>
            <a:r>
              <a:rPr lang="es-CO" dirty="0"/>
              <a:t>le dará forma con los martillos, y obrará en ello el brazo de su fortaleza; aunque [esté] hambriento, y le falten las fuerzas, no beberá agua, aunque se desmaye</a:t>
            </a:r>
            <a:r>
              <a:rPr lang="es-CO" dirty="0" smtClean="0"/>
              <a:t>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03519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85000" lnSpcReduction="10000"/>
          </a:bodyPr>
          <a:lstStyle/>
          <a:p>
            <a:r>
              <a:rPr lang="es-CO" b="1" baseline="30000" dirty="0"/>
              <a:t>13 </a:t>
            </a:r>
            <a:r>
              <a:rPr lang="es-CO" dirty="0"/>
              <a:t>El carpintero tiende la regla, lo señala con </a:t>
            </a:r>
            <a:r>
              <a:rPr lang="es-CO" dirty="0" smtClean="0"/>
              <a:t>almagre (</a:t>
            </a:r>
            <a:r>
              <a:rPr lang="es-CO" u="sng" dirty="0" smtClean="0"/>
              <a:t>pintura)</a:t>
            </a:r>
            <a:r>
              <a:rPr lang="es-CO" dirty="0" smtClean="0"/>
              <a:t>, </a:t>
            </a:r>
            <a:r>
              <a:rPr lang="es-CO" dirty="0"/>
              <a:t>lo labra con los cepillos, le da figura con el compás, lo hace a forma de varón, a semejanza de hombre hermoso, para que esté sentado en casa.</a:t>
            </a:r>
          </a:p>
          <a:p>
            <a:r>
              <a:rPr lang="es-CO" b="1" baseline="30000" dirty="0"/>
              <a:t>14 </a:t>
            </a:r>
            <a:r>
              <a:rPr lang="es-CO" dirty="0"/>
              <a:t>Se cortará cedros, y tomará encina y alcornoque, y se esforzará con los árboles del bosque; plantará pino, que se críe con la lluvia.</a:t>
            </a:r>
          </a:p>
          <a:p>
            <a:r>
              <a:rPr lang="es-CO" b="1" baseline="30000" dirty="0"/>
              <a:t>15 </a:t>
            </a:r>
            <a:r>
              <a:rPr lang="es-CO" dirty="0"/>
              <a:t>El hombre después se servirá de él para quemar, y tomará de ellos para calentarse; encenderá también [el horno], y cocerá panes; hará también [un] dios, y lo adorará; fabricará un ídolo, y se arrodillará delante de él.</a:t>
            </a:r>
          </a:p>
          <a:p>
            <a:r>
              <a:rPr lang="es-CO" b="1" baseline="30000" dirty="0"/>
              <a:t>16 </a:t>
            </a:r>
            <a:r>
              <a:rPr lang="es-CO" dirty="0"/>
              <a:t>Parte de él quemará en el fuego; con [otra] parte de él comerá carne, asará asado, y se saciará. Después se calentará, y dirá, ¡Oh! me he calentado, fuego he visto; 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37855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es-CO" b="1" baseline="30000" dirty="0"/>
              <a:t>17 </a:t>
            </a:r>
            <a:r>
              <a:rPr lang="es-CO" dirty="0"/>
              <a:t>las sobras de él torna en dios, en su escultura; se humilla delante de él, lo adora, y le ruega diciendo: Líbrame, que mi dios [eres] tú. </a:t>
            </a:r>
          </a:p>
          <a:p>
            <a:r>
              <a:rPr lang="es-CO" b="1" baseline="30000" dirty="0"/>
              <a:t>18 </a:t>
            </a:r>
            <a:r>
              <a:rPr lang="es-CO" dirty="0"/>
              <a:t>No supieron, ni entendieron, porque untó sus ojos para que no vean; y su corazón, para que no entiendan. </a:t>
            </a:r>
            <a:r>
              <a:rPr lang="es-CO" b="1" baseline="30000" dirty="0"/>
              <a:t>19 </a:t>
            </a:r>
            <a:r>
              <a:rPr lang="es-CO" dirty="0"/>
              <a:t>No torna en sí, no tiene sentido ni entendimiento para decir: Parte de ello quemé en el fuego, y sobre sus brasas cocí pan; asé carne, y comí: ¿lo que de él quedó he de tornar en abominación? ¿Delante de [un] tronco de árbol me tengo de humillar?</a:t>
            </a:r>
          </a:p>
          <a:p>
            <a:r>
              <a:rPr lang="es-CO" b="1" baseline="30000" dirty="0"/>
              <a:t>20 </a:t>
            </a:r>
            <a:r>
              <a:rPr lang="es-CO" dirty="0"/>
              <a:t>La ceniza apacienta; su corazón engañado le inclina, para que no libre su alma, y diga, ¿No [está] la mentira a mi mano derecha?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009917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76673"/>
            <a:ext cx="9144000" cy="180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3500" b="1" i="1" dirty="0" smtClean="0">
                <a:solidFill>
                  <a:srgbClr val="FF0000"/>
                </a:solidFill>
              </a:rPr>
              <a:t>Ló seguinte son comentários extraídos del C.B.A. </a:t>
            </a:r>
          </a:p>
          <a:p>
            <a:pPr marL="0" indent="0">
              <a:buNone/>
            </a:pPr>
            <a:endParaRPr lang="pt-BR" dirty="0"/>
          </a:p>
          <a:p>
            <a:pPr marL="0" indent="0" algn="ctr">
              <a:buNone/>
            </a:pPr>
            <a:r>
              <a:rPr lang="pt-BR" dirty="0" smtClean="0">
                <a:solidFill>
                  <a:srgbClr val="FF0000"/>
                </a:solidFill>
              </a:rPr>
              <a:t>Lea el Verso 9</a:t>
            </a:r>
            <a:r>
              <a:rPr lang="pt-BR" dirty="0" smtClean="0"/>
              <a:t>. </a:t>
            </a:r>
            <a:r>
              <a:rPr lang="es-CO" b="1" u="sng" dirty="0" smtClean="0"/>
              <a:t>Lo </a:t>
            </a:r>
            <a:r>
              <a:rPr lang="es-CO" b="1" u="sng" dirty="0"/>
              <a:t>más precioso de ellos.</a:t>
            </a:r>
            <a:r>
              <a:rPr lang="es-CO" b="1" dirty="0"/>
              <a:t>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69732" y="2696167"/>
            <a:ext cx="519841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 smtClean="0"/>
              <a:t>«Aquellas </a:t>
            </a:r>
            <a:r>
              <a:rPr lang="es-CO" sz="3200" dirty="0"/>
              <a:t>cosas en las cuales se deleitan, sobre todo lo que se refiere al culto idolátrico. Ellos mismos son testigos. Los ídolos ciegos e insensibles dan testimonios de que son ciegos y nada </a:t>
            </a:r>
            <a:r>
              <a:rPr lang="es-CO" sz="3200" dirty="0" smtClean="0"/>
              <a:t>saben». </a:t>
            </a:r>
            <a:endParaRPr lang="es-CO" sz="3200" dirty="0"/>
          </a:p>
        </p:txBody>
      </p:sp>
      <p:pic>
        <p:nvPicPr>
          <p:cNvPr id="1026" name="Picture 2" descr="http://www.almarza.es/uploads/imagenes/imagenes_fOTO_Virgen_de_SANTOS_NUEVOS_tamano_reducido_360bfb3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478429"/>
            <a:ext cx="2232248" cy="303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868143" y="5517232"/>
            <a:ext cx="31683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 smtClean="0">
                <a:solidFill>
                  <a:srgbClr val="FF0000"/>
                </a:solidFill>
              </a:rPr>
              <a:t>Según el texto, los </a:t>
            </a:r>
            <a:r>
              <a:rPr lang="es-CO" sz="2400" dirty="0">
                <a:solidFill>
                  <a:srgbClr val="FF0000"/>
                </a:solidFill>
              </a:rPr>
              <a:t>ídolos </a:t>
            </a:r>
            <a:r>
              <a:rPr lang="es-CO" sz="2400" dirty="0" smtClean="0">
                <a:solidFill>
                  <a:srgbClr val="FF0000"/>
                </a:solidFill>
              </a:rPr>
              <a:t>de nada sirven …ni </a:t>
            </a:r>
            <a:r>
              <a:rPr lang="es-CO" sz="2400" dirty="0">
                <a:solidFill>
                  <a:srgbClr val="FF0000"/>
                </a:solidFill>
              </a:rPr>
              <a:t>ven ni entienden </a:t>
            </a:r>
          </a:p>
        </p:txBody>
      </p:sp>
    </p:spTree>
    <p:extLst>
      <p:ext uri="{BB962C8B-B14F-4D97-AF65-F5344CB8AC3E}">
        <p14:creationId xmlns:p14="http://schemas.microsoft.com/office/powerpoint/2010/main" val="3471986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720080"/>
          </a:xfrm>
        </p:spPr>
        <p:txBody>
          <a:bodyPr/>
          <a:lstStyle/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Lea Versos 10-14</a:t>
            </a:r>
            <a:r>
              <a:rPr lang="es-CO" b="1" dirty="0" smtClean="0"/>
              <a:t>. </a:t>
            </a:r>
            <a:r>
              <a:rPr lang="es-CO" b="1" u="sng" dirty="0" smtClean="0"/>
              <a:t>Que se críe con </a:t>
            </a:r>
            <a:r>
              <a:rPr lang="es-CO" b="1" u="sng" dirty="0"/>
              <a:t>la lluvia.</a:t>
            </a:r>
            <a:r>
              <a:rPr lang="es-CO" b="1" dirty="0"/>
              <a:t>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1700808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600" dirty="0" smtClean="0"/>
              <a:t>«Los </a:t>
            </a:r>
            <a:r>
              <a:rPr lang="es-CO" sz="3600" dirty="0"/>
              <a:t>hombres pueden plantar la semilla de la cual brota el árbol, pero sólo Dios puede hacerla crecer.  Sin el poder divino no habría árbol del cual tallar un </a:t>
            </a:r>
            <a:r>
              <a:rPr lang="es-CO" sz="3600" dirty="0" smtClean="0"/>
              <a:t>ídolo». </a:t>
            </a:r>
            <a:endParaRPr lang="es-CO" dirty="0"/>
          </a:p>
        </p:txBody>
      </p:sp>
      <p:sp>
        <p:nvSpPr>
          <p:cNvPr id="5" name="AutoShape 2" descr="data:image/jpeg;base64,/9j/4AAQSkZJRgABAQAAAQABAAD/2wCEAAkGBwgHBgkIBwgKCgkLDRYPDQwMDRsUFRAWIB0iIiAdHx8kKDQsJCYxJx8fLT0tMTU3Ojo6Iys/RD84QzQ5OjcBCgoKDQwNGg8PGjclHyU3Nzc3Nzc3Nzc3Nzc3Nzc3Nzc3Nzc3Nzc3Nzc3Nzc3Nzc3Nzc3Nzc3Nzc3Nzc3Nzc3N//AABEIAKUAdgMBIgACEQEDEQH/xAAcAAACAgMBAQAAAAAAAAAAAAAEBgMFAAIHAQj/xAA9EAACAQMDAgMFBgUDAgcAAAABAgMABBEFEiExQRMiUQYyYXGBBxQjkaHBFUJSsfDR4fFighYkMzRyosL/xAAaAQADAQEBAQAAAAAAAAAAAAABAgMEAAUG/8QAJREAAgICAgIBBAMAAAAAAAAAAAECEQMhEjEEQRMUIlFhIzJx/9oADAMBAAIRAxEAPwCs9aJtbQz8tkL2NXE+iS28DSoVdOuCO1eR6fKyxzCHaP5tpzx8q9j5F6PK4P2Uklu6ylBu+oqIqw4wc0xXNldAFokEvHHqKqHiuGjMpQiPPXtmmjKxWiC2iM0oj6ZqWewkjj8X+SrTRoY5N8jKcrwTjgVcRRQyqQcbW4+FJLK0xlG0JyROiFmh8vqRUJyGPl4PanlrXxIwuFBU4Ax2pU1qCOO+kWIHA7eho48nJ0CUeJXg81IJMcVHite9WEYQJSOlbfeDUArzaxogoJ+8sD1rPvTULtYete4Y11s4JFy1ZQuDWV1sYek1QRHwLlNrAdD3opNShZcIVx6CoNY0YXExmDsjHrkZpdnVrc4Y42nGQ3WsUYQktFnKUXQ1GWNjlTtqeGwtrmEGVQAD7o9fWk//AMQW9uVhll3TM+1cD8s0bZe1Nrb3Aee5Cwv5TtycH1459ai2l0xlt9F7eRW9lbvCqqiv1xxS9BdyRXQRG8SFfeJ6AevwoX2j9t0LxyWaJJAAQzP5SrduvbOPnShJq7kPsuiRK5do4jtVeh656fDpzSLyYxVVYzxtnRdQ1q3somlmljCrgMAwzk9qRtc9pDNftFB4LBT7rOBuz8e3HP5/MqmpXk0oEguOGfhVY5yPQdu350NG6CJ7mV902fJ58MOOvXP6+vpUnmk+tFfiXsZ5tYe1tneeIs6lgzAjap7c96GOtSy+FLEiDPlaMtg5/L4VUwXTGQ+FfOHAIL9AFz37jk/7Vu0UEMfAIklQFTtARB36nr175rvqMvVnfDEa7G5W4j3MrR4H8+Ofyo9AOnHSkBLuaR1VJDGSmwoVbyj1Jz6ZNNOmX0UcJhkMgKe60nWQevxrbg8xN8ZmfJgraLoICKwxjHAqGG6WRcowaplm/wCit8ZRltGVqjUQV7Uyyqe1ZTaOsadZ9pbOKxdnkRGPCbjwx9K5Ve6xe3EpEcbtG5KgnJx3+OfmKn9tL8Rqtu44K+8eeSR09D15zS1d6g8CxwxMuAoLYAyGIz1BPrXz+f8Au0vR6WNXG2E6jHIXeVjMiK2coN2Cee3THzryzTUNjOjDEpGJAxO3146enxz86EgZ79ZZJZUjj6uNw6jnO3k/l61PNdw2cLCJXO5RsySykd+Dx/p8al6plKC57hImCPdQhSoBPhiQyHn+Ucjt615dXIRxcLG7KijEfh4UcD3+TgH04z2xVOWkSJGZFZshg6HJx8ahDtJN4YyxZgchdzH6d66g0XkrQ6gCLaNImRPcUFhI4xjGR1PNUU7h871IOThcYwP2o2YT2yi4Mmd8mQ0ZxzjjGOP+ar3uHMjPIcs4BLHrjrRQUbSFTI6IGXnkNz9aM1CH7tbos82+VmJaMtkg989/Tr1z8KrpY5fD8R+d3fPXPrXjyeM6mRjnGCzcn60waJkvLiMkFi645DZxRcs6tGHiCMxx5vd8M5OeO/Ufl3qC7mt2hjgt4PDfG1yxJOc/H1zUDRMI1c8Bc9F4/wANBo5oZtF1CQmGRuFj8ksgJ83oOAQOme3FOSPEYlkV12Ng7s9c1yiG6khZyjkbuGGOCPlTJBeyNDFcyrdS2oyGMY2+FzkZA4+XI/atODyHi1VozZsPLY77eeKyodJnF3ah2V1IOCJOv7VlevBqcVJGFxp0VXtNcJDOjKuWLbQMY7dDnjB4/KkK6dmbjJVT/h/Suiahr1ha3LrOpBClVkKbgfUfKlZ7K41jU2AwQQWX8PYHAxnGfpXj5Ma53B3ZvxSaX3IrrdZbqOKLxXeOLBJGcD0GMZPepZNNjMbEFVZFG5xkqSfgRnkZ/KmaSyv7SwitbOHbK5YtLGyhsk7vkFz25pbtbdbzUzC9wkTFdmPDLFjjB6fLrSTwyi6KRyKWysFuzPgttC8Z+uM0dbRXFrcxSIwSVcsfD95OoI57Ef3qG5t57a6EWGwr7RtOec9OOM1banZXFhZwXeyIxNjKIC2COhYnjJJx680qjKmNyAHllNvlRtiLYBYlS4789CP9Klt/uP31le18eI4A8PBYN/09m646f2rLQffZZYXiDTzkeFxnaeTkf35o/wDhn8J1cwwfizx4ZHyAq5B6+mOT9BXQi+wOS6AbywS3uj/EY23bd4hTHkBJwpOeDyDxmhb2xtQoeGZIyqnMfmck89wMenTiriGW5mENzcSSeeYq6byAinncSOg5xUd9bwTXPhXDQMrSt4Uy5BKg4wevH+lCXd+jlJrspdFsBf3P4rKkKcyOx7fLIJ9PrU+riG2SO1guY7jaDlk5289M/TtUt9arDEojnRo+QpWT+XnPGcEnpx6Vi21j96NsLhyqrvcv5FYjtjBI/bmhaoPuyngC+IoYZTOSKfrPUbaw9mkW4SORpQyiEr5QegBUnjPqOKXZNLh+8+LG8ZGS7xA58EZ/+3Pp0460RcwvLbLMhimi8MqWyU4AHOO5/SmhleN2hckVOhu0TVrG4hZkje2A4IY4XI4wDXlUvs3Y2NyFe5e309jH70wleKQcYxsIIb5nuePTyrR8zIlWiT8aLdlXqyXluyR3m4SOcrA/m298kdDwR9TR2oaFr9t921DUxJa208Y8KSJyuzAyFK9RwPTFfQ+oaZZXi77m2jdiMb8YYcEcH5E0jfazYvd6NDLHJMLeFgsuCPDiTBG4jrnoO/061FppaK2ujlLa3eLHHDbXPiYBDyEDIHwPGOh+nNVU0kl0XPnZwy7T1Iz1OevWg4nKSn0bjnj06/Djp8KvLO3FrEs7QQ3GHMcTLIwzIp6qeMjzJ1xwRQtvtjKKXRrFmw02K4YF57iTIDt/Sw5+R9fUULa3V/qFzJaqRK1yWyshHJ65BPQ/H+9WlnpB1R40ubrwpyu1Bsyr9ejDjnAOOO/Fe6BYNHePKbRpZLWQ4JXCzJlh34DAj8s8ZAp0m6foTSsJuI1GkaZc2RRLyCEmRwfMojwMY+Zx9fhQ2rS3VpqV/DCzLJKih5C2WZRy2Tj0bk9OPpVO91O93LLEgiNwx3KnfJ6fmBV7JcG+eadlEskqlljbG8p3GCCAvHTNGeVVoCjT2VCu1iFiKBJQpMhYEseuEx6Ef3qa2uIFCS3EzkldsgUZVgM46cjAwfpQuoXMpmmhLPIGBwoXBTHJyMdOv5VBaW0bx/iEK0mACx2henPXkfD4/WolKN4oGurlpFV4whDBlIwmBn+wNbXNnCzFppJkfaZHynL8npk8H5nnPFSSFLOGaK2k3l8Bl2gAqBkMP0zzyaHsr6NZg1xEzjzZVTnORx1/vXBCItLZATaXOZGGETbyynr86t9S0C0GBb35lMkrBYJIstGOoOeOT3wOPzqs066azlSfw5ZVYhI3fLGPB7AHnnt8KN057zUNTEccdxKdwQKVJKknPfAB4z2xXVrQrb7CrX2R1q6jElmu8NnlGGOMAggE8jI+eeO9ZXRPs70vULJrn+IwbiCy+IzgMTkYx6rj5fI8Gso/G/aE+RD41wSoGTXiNGwKzxrJGeqOoYH86qxcknOMVv8AeV2k5KfEc1pcaIqQD7S+zfskLWa4uNLt1DNvcxIdzH+kY55x0Fcg9oNXOoXUs/3WG0smY+VMReN6ZbqfXA4HPwrqOv63FY2kjSAyqcq8cZG4DB7ZHp+tcun0mC4ObBZnhkG5sAYU56MOoPIHFQyUuisJN9gcFwjKYLaSAquH3DPII9xePKc981aXOr3ksUFqRCUbBDsGKzAkAA+UdjnP+tWOs+wt597jeya3giiiTxCGwzSjPUYx1A575zWl3DZz2L6VdzYv7Q+IPEUBmXdnjB5BHp39KfHCSuugSatFLOmzUba5trJWVXaEKygKHUPuQj4cEVRRXQAtVdGXYpbe3OR2wOM8imo6FrEvs59/sYvGs7W7eZ3jz46kZUt0wRxniquw06O/sILWxjDXdxchEZuPJgYx6AncSewU0jSdFEy/+z/2Oi9oJZtb9oJiNOilO7JI8dwPMC3ZR39eRUH2lppsmrSSaFLZtZIFLvE67S+3IRQOvl59Pj2of2ub+Grb2WlX0M9pYr4InhVQQ7ZY5YElmyCTwAPSqTTNMTULaS5d5VeJfKiW5fxT/SuBgN35PYmlG/0r98kjCRoWlx7wUeXbjODj6mrSTwkUR3Gmx7EAZwAw2uegJxnqDn510D2R0zVta9lVtbm1tDpBAa2dCTIOSfTDYI5yc9OvWs172Ng1BN4MkMkcZHlGeB6fXH+GrRwOcbRKeZRlTEF1Y+HaWMD75WyhEv8AOSPdIOGXjuM8jPNB2Goahp8xktJ3hulLZ2r2+PY8k9R3pt0j2L1FZYri+uE3JOJhGT3z5icdD8u9OCaJYi5FyYA8oYvuY9WPcj15/SqY/FyNX0Tn5MFrsF+z/Wri402WO7kkmnWQt4rSDDKfQYGBkH/OBlNOh+zZmtf/ACSJAkZ2ANkcdeDXtXSxR1KWyDeR7itFpq+mT22JbYGZMeYd1qXT9L8a2WS5jfDg+Q8Yq2ZxcwsqnO4Y3CtyPDiRCfdAFZObqjTwjdinrnsgNSgMZiQxIcoxOHHTO09umM+lc40HS73Qtdkd28SzcvCyDLEdcEgZ4yv613aJ90eFYGgNXFslpI80eSF7DmgvudMZqlaOEe0curyJ4cz3H3aSXKlo/wARXCk46+TjoOTg/OmDQW0G60CyXVZ4FjfMMaSNliQMZB4I4wc8dqZBHLeyrDLZQXCvldrvtPzB9e3b51yTU4bzVddvore2kXZK7LCnPCnGB8sE9uFPpii1LE2vyCNZFb9HR/s+1Kaw0rVbG9jwkAaWNs8OAu1senKg/wDdXO/ZfSLjUljVpXgtoB+NdIV/ATLHIB5JJUgY/qoj+Nx6VbG3tiWcwtGqq5ZSGUqeTyOcHHY8VZeweiHU3uPHZ/4ajqHiyR4rhTwfThvnzUopydFW1HZ5pHsbNrtjHJPeSw6dE2LOMxgF1zksR8f+OKedC9mrXTIpI7OJ0ilQJIp/nxkbj8TmmOE26AKtrsAGAAcD5Yo+I+U+HCcd8DpVkkiDk5EelW1tZ2a21qVhQchQvH/NAapDPc3gji2udvvKMcVZKJZ3XwwMHoSOKMt7Jo3Ekrrx1C08J8HYsoc1QmzW0tu2yZCGxmtrSJnuECZznt2FOlzpsN0NzDGepHU1rZ6ZaWszCF8SMoypOTWh+XHj+yK8Z8v0GQKsEKoo4+HrWV6IDjytxWVg7NytKhbW4igP4c7DPQZ4FEpqSSRHxHG5RyM9aW2PwwPTNaZOeprZ8CfsxfMxy0u5tZQAr5k9KsJrWG4I8YBlx0PSkmzn8Jw65B+Bqe41aaV/NIwAGAq8CoyxO9FllVbGuHTrOIB4Y0yuQGByeetUN37L2Ef3ye2tVeW6z4mT74Jzj5c8URoYaRi6zsBg5TpnioE1SaPUVS7BMZbGMY+tKouxnJV1RzL7WtGXTdH0+QxCOa5vpJCg7eUbvzwvHwNE/ZxGw9nQW94zOSc5z0A/QCj/ALc7iF00mFZA2PGfjsfKP3on2G09T7JWkluWLZkLLtxk7zyD/nSjhkudsGaP8dIvLJ1Lhpix8PkAd6vrC6VyQWXbjHzpbjLe6verS1tzKwThRjrmrZopEMTZcSyQxAICoQenbNCreLkhCMHjmori2hiQlXLMOxbigyy9QVB9DUEizZcQaiEOyXAatb6dFhE8EmxiMdKopDcTNxnHqBQ89vME4lPPb0oqKsHN1Rc2utHZslkOR/MB1rKpLfTp5AfEdV9MmvKLjEHKZa3+mRbXjtVw45BY9ao3jaNsMCrDsetW0keo+OTlS3TG7pWXdncSJmRomkA4C5z+dHHla0xZwTVpFN+9TQIvvOSADzgVqkbMTtU5ziiFWWKMZhG1jwTxV5yVaJxTvYfHqNtbj8PcQPnQ817aXEviT88YHNSN4IgXZt8T0Vq08W3giDeH+KeDkcVmqmWs519qkqXN7YpbRHEVuxYc9Cwx/anH7OiT7G6fEoc7DLnCn+tu9LntY4fWRxljbKv/AG5bI/vTb7DziD2dtoY41GGkxjuN5qKf3Ms2uKCYocZDhgUPpRBdlt9ySFfQY60VMvixnxMJjkY/egbmCaSA/ipgdsVblfZLjXRAZpAOZCfoKhZ5M8N+lQ/dpA3mkwM9aO+6pGqEzbmPO0U/QvYLHNKrHbIQO/WvZJZWHDjB9BRckMS4AZQe4zQ15CqFTEdwPXtigmmBkIm2cPJIPlWVp4W/ocfOspuKBbOfaf8AaXrP3mZ5YYpUmB2ZU5hPYj1+Rph0/wBqWa8X71fyvC/Ds7KQuR8BxzjjpSq+iRGdphCqOMABOAPyqRbCUIY1Cr0UBWPSvN+WNmlyR1tGsowjFi0jZKkN73+tSm+t5AImO/J6FeK5NPDdXCIk1wzrEcIGY4UHjAryC1mTCJcOVU+54rEY+FU+cQ6heWO3L24O0HkVVzFk4LEd+tIywbshp23cYG6tDEmUBlxng5c/GnXlVqibhey01879UymP/bqCW/8Ak2KYPZq3nl0iJ41YpubhT08x4pLtomWZyD5SpXqTlh+2DmpXMUNzIJJHAOCoDYyuB/vSLLUnKislcEjosUiw/wDqmT57qLklQbQSxPXrxXOFdASRM2COzZGO1SRXSbh+I482CCaP1C/BPY+zrI7HC/kaG8N0b3DwPSk0aiygmN3L4IALHGR0zzU66rKqsFuXBUZ4ciivKpdAcbG+M7iGIyR1zW0yKcZVlz0A5pQTUSyhkmfJ6ZY8962GoSMhHinA9GPrih9Ur6O4jHLDImCuWB9Kyl0XUzDiV/luNZR+s/R3Ep95MQfuy5/WoWuHWVx1AH74rKysJRGpcghuuRuwfnXgbdKQMr5wM56d/wBqyspjmRb2FxGAeWGSfkBQ+rO8bOqtgCLxBj4HGKyspwoifUZ444mXG54QWPcnH+361qZJJIreV5GL+HgN3HJFZWUyKeiaIlbZJs8r2/qBGeaOhhE+8sxBJ/8Az/vWVlISfZq64mkTPIVirf059KjuUMd14iv16jHyrKyuFN4023jIrMA4ZuD0JBzRG8urN0AjVsDvk4rKylOZNBO7oc/ynFeVlZQ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AutoShape 4" descr="data:image/jpeg;base64,/9j/4AAQSkZJRgABAQAAAQABAAD/2wCEAAkGBwgHBgkIBwgKCgkLDRYPDQwMDRsUFRAWIB0iIiAdHx8kKDQsJCYxJx8fLT0tMTU3Ojo6Iys/RD84QzQ5OjcBCgoKDQwNGg8PGjclHyU3Nzc3Nzc3Nzc3Nzc3Nzc3Nzc3Nzc3Nzc3Nzc3Nzc3Nzc3Nzc3Nzc3Nzc3Nzc3Nzc3N//AABEIAKUAdgMBIgACEQEDEQH/xAAcAAACAgMBAQAAAAAAAAAAAAAEBgMFAAIHAQj/xAA9EAACAQMDAgMFBgUDAgcAAAABAgMABBEFEiExQRMiUQYyYXGBBxQjkaHBFUJSsfDR4fFighYkMzRyosL/xAAaAQADAQEBAQAAAAAAAAAAAAABAgMEAAUG/8QAJREAAgICAgIBBAMAAAAAAAAAAAECEQMhEjEEQRMUIlFhIzJx/9oADAMBAAIRAxEAPwCs9aJtbQz8tkL2NXE+iS28DSoVdOuCO1eR6fKyxzCHaP5tpzx8q9j5F6PK4P2Uklu6ylBu+oqIqw4wc0xXNldAFokEvHHqKqHiuGjMpQiPPXtmmjKxWiC2iM0oj6ZqWewkjj8X+SrTRoY5N8jKcrwTjgVcRRQyqQcbW4+FJLK0xlG0JyROiFmh8vqRUJyGPl4PanlrXxIwuFBU4Ax2pU1qCOO+kWIHA7eho48nJ0CUeJXg81IJMcVHite9WEYQJSOlbfeDUArzaxogoJ+8sD1rPvTULtYete4Y11s4JFy1ZQuDWV1sYek1QRHwLlNrAdD3opNShZcIVx6CoNY0YXExmDsjHrkZpdnVrc4Y42nGQ3WsUYQktFnKUXQ1GWNjlTtqeGwtrmEGVQAD7o9fWk//AMQW9uVhll3TM+1cD8s0bZe1Nrb3Aee5Cwv5TtycH1459ai2l0xlt9F7eRW9lbvCqqiv1xxS9BdyRXQRG8SFfeJ6AevwoX2j9t0LxyWaJJAAQzP5SrduvbOPnShJq7kPsuiRK5do4jtVeh656fDpzSLyYxVVYzxtnRdQ1q3somlmljCrgMAwzk9qRtc9pDNftFB4LBT7rOBuz8e3HP5/MqmpXk0oEguOGfhVY5yPQdu350NG6CJ7mV902fJ58MOOvXP6+vpUnmk+tFfiXsZ5tYe1tneeIs6lgzAjap7c96GOtSy+FLEiDPlaMtg5/L4VUwXTGQ+FfOHAIL9AFz37jk/7Vu0UEMfAIklQFTtARB36nr175rvqMvVnfDEa7G5W4j3MrR4H8+Ofyo9AOnHSkBLuaR1VJDGSmwoVbyj1Jz6ZNNOmX0UcJhkMgKe60nWQevxrbg8xN8ZmfJgraLoICKwxjHAqGG6WRcowaplm/wCit8ZRltGVqjUQV7Uyyqe1ZTaOsadZ9pbOKxdnkRGPCbjwx9K5Ve6xe3EpEcbtG5KgnJx3+OfmKn9tL8Rqtu44K+8eeSR09D15zS1d6g8CxwxMuAoLYAyGIz1BPrXz+f8Au0vR6WNXG2E6jHIXeVjMiK2coN2Cee3THzryzTUNjOjDEpGJAxO3146enxz86EgZ79ZZJZUjj6uNw6jnO3k/l61PNdw2cLCJXO5RsySykd+Dx/p8al6plKC57hImCPdQhSoBPhiQyHn+Ucjt615dXIRxcLG7KijEfh4UcD3+TgH04z2xVOWkSJGZFZshg6HJx8ahDtJN4YyxZgchdzH6d66g0XkrQ6gCLaNImRPcUFhI4xjGR1PNUU7h871IOThcYwP2o2YT2yi4Mmd8mQ0ZxzjjGOP+ar3uHMjPIcs4BLHrjrRQUbSFTI6IGXnkNz9aM1CH7tbos82+VmJaMtkg989/Tr1z8KrpY5fD8R+d3fPXPrXjyeM6mRjnGCzcn60waJkvLiMkFi645DZxRcs6tGHiCMxx5vd8M5OeO/Ufl3qC7mt2hjgt4PDfG1yxJOc/H1zUDRMI1c8Bc9F4/wANBo5oZtF1CQmGRuFj8ksgJ83oOAQOme3FOSPEYlkV12Ng7s9c1yiG6khZyjkbuGGOCPlTJBeyNDFcyrdS2oyGMY2+FzkZA4+XI/atODyHi1VozZsPLY77eeKyodJnF3ah2V1IOCJOv7VlevBqcVJGFxp0VXtNcJDOjKuWLbQMY7dDnjB4/KkK6dmbjJVT/h/Suiahr1ha3LrOpBClVkKbgfUfKlZ7K41jU2AwQQWX8PYHAxnGfpXj5Ma53B3ZvxSaX3IrrdZbqOKLxXeOLBJGcD0GMZPepZNNjMbEFVZFG5xkqSfgRnkZ/KmaSyv7SwitbOHbK5YtLGyhsk7vkFz25pbtbdbzUzC9wkTFdmPDLFjjB6fLrSTwyi6KRyKWysFuzPgttC8Z+uM0dbRXFrcxSIwSVcsfD95OoI57Ef3qG5t57a6EWGwr7RtOec9OOM1banZXFhZwXeyIxNjKIC2COhYnjJJx680qjKmNyAHllNvlRtiLYBYlS4789CP9Klt/uP31le18eI4A8PBYN/09m646f2rLQffZZYXiDTzkeFxnaeTkf35o/wDhn8J1cwwfizx4ZHyAq5B6+mOT9BXQi+wOS6AbywS3uj/EY23bd4hTHkBJwpOeDyDxmhb2xtQoeGZIyqnMfmck89wMenTiriGW5mENzcSSeeYq6byAinncSOg5xUd9bwTXPhXDQMrSt4Uy5BKg4wevH+lCXd+jlJrspdFsBf3P4rKkKcyOx7fLIJ9PrU+riG2SO1guY7jaDlk5289M/TtUt9arDEojnRo+QpWT+XnPGcEnpx6Vi21j96NsLhyqrvcv5FYjtjBI/bmhaoPuyngC+IoYZTOSKfrPUbaw9mkW4SORpQyiEr5QegBUnjPqOKXZNLh+8+LG8ZGS7xA58EZ/+3Pp0460RcwvLbLMhimi8MqWyU4AHOO5/SmhleN2hckVOhu0TVrG4hZkje2A4IY4XI4wDXlUvs3Y2NyFe5e309jH70wleKQcYxsIIb5nuePTyrR8zIlWiT8aLdlXqyXluyR3m4SOcrA/m298kdDwR9TR2oaFr9t921DUxJa208Y8KSJyuzAyFK9RwPTFfQ+oaZZXi77m2jdiMb8YYcEcH5E0jfazYvd6NDLHJMLeFgsuCPDiTBG4jrnoO/061FppaK2ujlLa3eLHHDbXPiYBDyEDIHwPGOh+nNVU0kl0XPnZwy7T1Iz1OevWg4nKSn0bjnj06/Djp8KvLO3FrEs7QQ3GHMcTLIwzIp6qeMjzJ1xwRQtvtjKKXRrFmw02K4YF57iTIDt/Sw5+R9fUULa3V/qFzJaqRK1yWyshHJ65BPQ/H+9WlnpB1R40ubrwpyu1Bsyr9ejDjnAOOO/Fe6BYNHePKbRpZLWQ4JXCzJlh34DAj8s8ZAp0m6foTSsJuI1GkaZc2RRLyCEmRwfMojwMY+Zx9fhQ2rS3VpqV/DCzLJKih5C2WZRy2Tj0bk9OPpVO91O93LLEgiNwx3KnfJ6fmBV7JcG+eadlEskqlljbG8p3GCCAvHTNGeVVoCjT2VCu1iFiKBJQpMhYEseuEx6Ef3qa2uIFCS3EzkldsgUZVgM46cjAwfpQuoXMpmmhLPIGBwoXBTHJyMdOv5VBaW0bx/iEK0mACx2henPXkfD4/WolKN4oGurlpFV4whDBlIwmBn+wNbXNnCzFppJkfaZHynL8npk8H5nnPFSSFLOGaK2k3l8Bl2gAqBkMP0zzyaHsr6NZg1xEzjzZVTnORx1/vXBCItLZATaXOZGGETbyynr86t9S0C0GBb35lMkrBYJIstGOoOeOT3wOPzqs066azlSfw5ZVYhI3fLGPB7AHnnt8KN057zUNTEccdxKdwQKVJKknPfAB4z2xXVrQrb7CrX2R1q6jElmu8NnlGGOMAggE8jI+eeO9ZXRPs70vULJrn+IwbiCy+IzgMTkYx6rj5fI8Gso/G/aE+RD41wSoGTXiNGwKzxrJGeqOoYH86qxcknOMVv8AeV2k5KfEc1pcaIqQD7S+zfskLWa4uNLt1DNvcxIdzH+kY55x0Fcg9oNXOoXUs/3WG0smY+VMReN6ZbqfXA4HPwrqOv63FY2kjSAyqcq8cZG4DB7ZHp+tcun0mC4ObBZnhkG5sAYU56MOoPIHFQyUuisJN9gcFwjKYLaSAquH3DPII9xePKc981aXOr3ksUFqRCUbBDsGKzAkAA+UdjnP+tWOs+wt597jeya3giiiTxCGwzSjPUYx1A575zWl3DZz2L6VdzYv7Q+IPEUBmXdnjB5BHp39KfHCSuugSatFLOmzUba5trJWVXaEKygKHUPuQj4cEVRRXQAtVdGXYpbe3OR2wOM8imo6FrEvs59/sYvGs7W7eZ3jz46kZUt0wRxniquw06O/sILWxjDXdxchEZuPJgYx6AncSewU0jSdFEy/+z/2Oi9oJZtb9oJiNOilO7JI8dwPMC3ZR39eRUH2lppsmrSSaFLZtZIFLvE67S+3IRQOvl59Pj2of2ub+Grb2WlX0M9pYr4InhVQQ7ZY5YElmyCTwAPSqTTNMTULaS5d5VeJfKiW5fxT/SuBgN35PYmlG/0r98kjCRoWlx7wUeXbjODj6mrSTwkUR3Gmx7EAZwAw2uegJxnqDn510D2R0zVta9lVtbm1tDpBAa2dCTIOSfTDYI5yc9OvWs172Ng1BN4MkMkcZHlGeB6fXH+GrRwOcbRKeZRlTEF1Y+HaWMD75WyhEv8AOSPdIOGXjuM8jPNB2Goahp8xktJ3hulLZ2r2+PY8k9R3pt0j2L1FZYri+uE3JOJhGT3z5icdD8u9OCaJYi5FyYA8oYvuY9WPcj15/SqY/FyNX0Tn5MFrsF+z/Wri402WO7kkmnWQt4rSDDKfQYGBkH/OBlNOh+zZmtf/ACSJAkZ2ANkcdeDXtXSxR1KWyDeR7itFpq+mT22JbYGZMeYd1qXT9L8a2WS5jfDg+Q8Yq2ZxcwsqnO4Y3CtyPDiRCfdAFZObqjTwjdinrnsgNSgMZiQxIcoxOHHTO09umM+lc40HS73Qtdkd28SzcvCyDLEdcEgZ4yv613aJ90eFYGgNXFslpI80eSF7DmgvudMZqlaOEe0curyJ4cz3H3aSXKlo/wARXCk46+TjoOTg/OmDQW0G60CyXVZ4FjfMMaSNliQMZB4I4wc8dqZBHLeyrDLZQXCvldrvtPzB9e3b51yTU4bzVddvore2kXZK7LCnPCnGB8sE9uFPpii1LE2vyCNZFb9HR/s+1Kaw0rVbG9jwkAaWNs8OAu1senKg/wDdXO/ZfSLjUljVpXgtoB+NdIV/ATLHIB5JJUgY/qoj+Nx6VbG3tiWcwtGqq5ZSGUqeTyOcHHY8VZeweiHU3uPHZ/4ajqHiyR4rhTwfThvnzUopydFW1HZ5pHsbNrtjHJPeSw6dE2LOMxgF1zksR8f+OKedC9mrXTIpI7OJ0ilQJIp/nxkbj8TmmOE26AKtrsAGAAcD5Yo+I+U+HCcd8DpVkkiDk5EelW1tZ2a21qVhQchQvH/NAapDPc3gji2udvvKMcVZKJZ3XwwMHoSOKMt7Jo3Ekrrx1C08J8HYsoc1QmzW0tu2yZCGxmtrSJnuECZznt2FOlzpsN0NzDGepHU1rZ6ZaWszCF8SMoypOTWh+XHj+yK8Z8v0GQKsEKoo4+HrWV6IDjytxWVg7NytKhbW4igP4c7DPQZ4FEpqSSRHxHG5RyM9aW2PwwPTNaZOeprZ8CfsxfMxy0u5tZQAr5k9KsJrWG4I8YBlx0PSkmzn8Jw65B+Bqe41aaV/NIwAGAq8CoyxO9FllVbGuHTrOIB4Y0yuQGByeetUN37L2Ef3ye2tVeW6z4mT74Jzj5c8URoYaRi6zsBg5TpnioE1SaPUVS7BMZbGMY+tKouxnJV1RzL7WtGXTdH0+QxCOa5vpJCg7eUbvzwvHwNE/ZxGw9nQW94zOSc5z0A/QCj/ALc7iF00mFZA2PGfjsfKP3on2G09T7JWkluWLZkLLtxk7zyD/nSjhkudsGaP8dIvLJ1Lhpix8PkAd6vrC6VyQWXbjHzpbjLe6verS1tzKwThRjrmrZopEMTZcSyQxAICoQenbNCreLkhCMHjmori2hiQlXLMOxbigyy9QVB9DUEizZcQaiEOyXAatb6dFhE8EmxiMdKopDcTNxnHqBQ89vME4lPPb0oqKsHN1Rc2utHZslkOR/MB1rKpLfTp5AfEdV9MmvKLjEHKZa3+mRbXjtVw45BY9ao3jaNsMCrDsetW0keo+OTlS3TG7pWXdncSJmRomkA4C5z+dHHla0xZwTVpFN+9TQIvvOSADzgVqkbMTtU5ziiFWWKMZhG1jwTxV5yVaJxTvYfHqNtbj8PcQPnQ817aXEviT88YHNSN4IgXZt8T0Vq08W3giDeH+KeDkcVmqmWs519qkqXN7YpbRHEVuxYc9Cwx/anH7OiT7G6fEoc7DLnCn+tu9LntY4fWRxljbKv/AG5bI/vTb7DziD2dtoY41GGkxjuN5qKf3Ms2uKCYocZDhgUPpRBdlt9ySFfQY60VMvixnxMJjkY/egbmCaSA/ipgdsVblfZLjXRAZpAOZCfoKhZ5M8N+lQ/dpA3mkwM9aO+6pGqEzbmPO0U/QvYLHNKrHbIQO/WvZJZWHDjB9BRckMS4AZQe4zQ15CqFTEdwPXtigmmBkIm2cPJIPlWVp4W/ocfOspuKBbOfaf8AaXrP3mZ5YYpUmB2ZU5hPYj1+Rph0/wBqWa8X71fyvC/Ds7KQuR8BxzjjpSq+iRGdphCqOMABOAPyqRbCUIY1Cr0UBWPSvN+WNmlyR1tGsowjFi0jZKkN73+tSm+t5AImO/J6FeK5NPDdXCIk1wzrEcIGY4UHjAryC1mTCJcOVU+54rEY+FU+cQ6heWO3L24O0HkVVzFk4LEd+tIywbshp23cYG6tDEmUBlxng5c/GnXlVqibhey01879UymP/bqCW/8Ak2KYPZq3nl0iJ41YpubhT08x4pLtomWZyD5SpXqTlh+2DmpXMUNzIJJHAOCoDYyuB/vSLLUnKislcEjosUiw/wDqmT57qLklQbQSxPXrxXOFdASRM2COzZGO1SRXSbh+I482CCaP1C/BPY+zrI7HC/kaG8N0b3DwPSk0aiygmN3L4IALHGR0zzU66rKqsFuXBUZ4ciivKpdAcbG+M7iGIyR1zW0yKcZVlz0A5pQTUSyhkmfJ6ZY8962GoSMhHinA9GPrih9Ur6O4jHLDImCuWB9Kyl0XUzDiV/luNZR+s/R3Ep95MQfuy5/WoWuHWVx1AH74rKysJRGpcghuuRuwfnXgbdKQMr5wM56d/wBqyspjmRb2FxGAeWGSfkBQ+rO8bOqtgCLxBj4HGKyspwoifUZ444mXG54QWPcnH+361qZJJIreV5GL+HgN3HJFZWUyKeiaIlbZJs8r2/qBGeaOhhE+8sxBJ/8Az/vWVlISfZq64mkTPIVirf059KjuUMd14iv16jHyrKyuFN4023jIrMA4ZuD0JBzRG8urN0AjVsDvk4rKylOZNBO7oc/ynFeVlZQA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4" name="Picture 6" descr="http://www.petexbatun.net/images/ced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00808"/>
            <a:ext cx="3096344" cy="3621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5724128" y="5428346"/>
            <a:ext cx="30963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El hombre no tiene poder de crear nada</a:t>
            </a:r>
          </a:p>
        </p:txBody>
      </p:sp>
    </p:spTree>
    <p:extLst>
      <p:ext uri="{BB962C8B-B14F-4D97-AF65-F5344CB8AC3E}">
        <p14:creationId xmlns:p14="http://schemas.microsoft.com/office/powerpoint/2010/main" val="1384578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72008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4000" dirty="0" smtClean="0">
                <a:solidFill>
                  <a:srgbClr val="FF0000"/>
                </a:solidFill>
              </a:rPr>
              <a:t>Lea Verso 15</a:t>
            </a:r>
            <a:r>
              <a:rPr lang="es-CO" sz="4000" dirty="0" smtClean="0"/>
              <a:t>.</a:t>
            </a:r>
            <a:r>
              <a:rPr lang="es-CO" sz="4000" dirty="0"/>
              <a:t> </a:t>
            </a:r>
            <a:r>
              <a:rPr lang="es-CO" sz="4000" b="1" u="sng" dirty="0"/>
              <a:t>Hace además un dios.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1700808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4000" dirty="0" smtClean="0"/>
              <a:t>«Es </a:t>
            </a:r>
            <a:r>
              <a:rPr lang="es-CO" sz="4000" dirty="0"/>
              <a:t>una decisión arbitraria que un pedazo de madera se emplee para hacer un ídolo y otro se use como </a:t>
            </a:r>
            <a:r>
              <a:rPr lang="es-CO" sz="4000" dirty="0" smtClean="0"/>
              <a:t>combustible». </a:t>
            </a:r>
            <a:endParaRPr lang="es-CO" sz="4000" dirty="0"/>
          </a:p>
        </p:txBody>
      </p:sp>
      <p:pic>
        <p:nvPicPr>
          <p:cNvPr id="1026" name="Picture 2" descr="http://img.lagaceta.com.ar/fotos/notas/2008/1/24/tmb2_254615-_-----120-sn-corta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00808"/>
            <a:ext cx="2880320" cy="220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t1.gstatic.com/images?q=tbn:ANd9GcSzas--FUQUZa-lQDm6Pu-IXqUOe7uejGRJ1AkLak5tWrBoBB9Lk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149080"/>
            <a:ext cx="2861403" cy="2448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0996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s-CO" sz="5400" b="1" i="1" dirty="0" smtClean="0">
                <a:latin typeface="Agency FB" pitchFamily="34" charset="0"/>
              </a:rPr>
              <a:t>Taller del escultor de imágenes</a:t>
            </a:r>
            <a:endParaRPr lang="es-CO" sz="5400" b="1" i="1" dirty="0">
              <a:latin typeface="Agency FB" pitchFamily="34" charset="0"/>
            </a:endParaRPr>
          </a:p>
        </p:txBody>
      </p:sp>
      <p:pic>
        <p:nvPicPr>
          <p:cNvPr id="2050" name="Picture 2" descr="http://t3.gstatic.com/images?q=tbn:ANd9GcSOQMSxhbh0x7sIxFflAeEYWLO6YuipgMuBIF3jISA0hT19WKI1c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740" y="4353521"/>
            <a:ext cx="259454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0.gstatic.com/images?q=tbn:ANd9GcTCEdXP4r-Ady8qmcIacdVEohEQ7a5gz7LPL7pV0DW5-hwt_A_mv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65105"/>
            <a:ext cx="2736304" cy="2329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t0.gstatic.com/images?q=tbn:ANd9GcQq-eIv6zIdeZQnnEuaz9iJTaNhdPjNSUGTBSMPWuFA9Zg62tAsa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196753"/>
            <a:ext cx="2376264" cy="294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t1.gstatic.com/images?q=tbn:ANd9GcQbfKSNulIhbQdT-mRcWI7i4RS7V-FmCTUAc4NOJcdnYV1YiNs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0497" y="1210140"/>
            <a:ext cx="2808312" cy="293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t3.gstatic.com/images?q=tbn:ANd9GcSmRKxetHYyxC7U3W0U_FHl_fMfnwfFaSdr_USlcXIA1IwGkk7b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3"/>
            <a:ext cx="2662040" cy="294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t3.gstatic.com/images?q=tbn:ANd9GcRPWIfaVWvJdoWeOU7OTj4-yVFCY_cwCpIMcdambho9gFsBnYhx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353521"/>
            <a:ext cx="2088232" cy="1955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198065" y="6235336"/>
            <a:ext cx="28912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rgbClr val="FF0000"/>
                </a:solidFill>
              </a:rPr>
              <a:t>Después se le rinde culto </a:t>
            </a:r>
          </a:p>
        </p:txBody>
      </p:sp>
    </p:spTree>
    <p:extLst>
      <p:ext uri="{BB962C8B-B14F-4D97-AF65-F5344CB8AC3E}">
        <p14:creationId xmlns:p14="http://schemas.microsoft.com/office/powerpoint/2010/main" val="677354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20162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Lea Versos 16-17</a:t>
            </a:r>
            <a:r>
              <a:rPr lang="es-CO" dirty="0" smtClean="0"/>
              <a:t>. </a:t>
            </a:r>
            <a:r>
              <a:rPr lang="es-CO" b="1" baseline="30000" dirty="0" smtClean="0"/>
              <a:t>«</a:t>
            </a:r>
            <a:r>
              <a:rPr lang="es-CO" dirty="0" smtClean="0"/>
              <a:t>y </a:t>
            </a:r>
            <a:r>
              <a:rPr lang="es-CO" dirty="0"/>
              <a:t>hace del sobrante un dios, un ídolo suyo; </a:t>
            </a:r>
            <a:r>
              <a:rPr lang="es-CO" i="1" u="sng" dirty="0"/>
              <a:t>se postra delante de él, lo adora, y le ruega diciendo: Líbrame, porque mi Dios eres </a:t>
            </a:r>
            <a:r>
              <a:rPr lang="es-CO" i="1" u="sng" dirty="0" smtClean="0"/>
              <a:t>tú</a:t>
            </a:r>
            <a:r>
              <a:rPr lang="es-CO" dirty="0" smtClean="0"/>
              <a:t>».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-108520" y="2204864"/>
            <a:ext cx="565212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 </a:t>
            </a:r>
            <a:r>
              <a:rPr lang="es-CO" sz="2800" dirty="0" smtClean="0"/>
              <a:t>«La </a:t>
            </a:r>
            <a:r>
              <a:rPr lang="es-CO" sz="2800" dirty="0"/>
              <a:t>madera no podría haberse librado a sí misma del fuego si el hombre hubiera escogido quemarla en vez de adorarla.  </a:t>
            </a:r>
            <a:endParaRPr lang="es-CO" sz="2800" dirty="0" smtClean="0"/>
          </a:p>
          <a:p>
            <a:pPr algn="ctr"/>
            <a:r>
              <a:rPr lang="es-CO" sz="2800" dirty="0" smtClean="0"/>
              <a:t>Qué </a:t>
            </a:r>
            <a:r>
              <a:rPr lang="es-CO" sz="2800" dirty="0"/>
              <a:t>necedad la del hombre que emplea la mayor parte de la madera como combustible y luego confecciona un ídolo con lo que sobra, y finalmente espera que ese dios tenga fuerza e inteligencia para salvarle la </a:t>
            </a:r>
            <a:r>
              <a:rPr lang="es-CO" sz="2800" dirty="0" smtClean="0"/>
              <a:t>vida». </a:t>
            </a:r>
            <a:endParaRPr lang="es-CO" sz="2800" dirty="0"/>
          </a:p>
          <a:p>
            <a:endParaRPr lang="es-CO" sz="2800" dirty="0"/>
          </a:p>
        </p:txBody>
      </p:sp>
      <p:sp>
        <p:nvSpPr>
          <p:cNvPr id="5" name="AutoShape 2" descr="data:image/jpeg;base64,/9j/4AAQSkZJRgABAQAAAQABAAD/2wCEAAkGBhISERUUEhQWFRUWFxgUFhgUFRQVFxcVFBUXFRQXFhgYHCYeFxojGhUUHy8gIycpLCwsFh8xNTAqNSYrLCkBCQoKDgwOGg8PGiwlHyQsLCksKSksLCwsLCwsLCwsKSksLCwsLCwsLCwsLCwpLCwsKSwsKSwpKSwsLCwsLCwsLP/AABEIALYBFQMBIgACEQEDEQH/xAAcAAABBQEBAQAAAAAAAAAAAAAAAQMEBQYCBwj/xAA/EAABAwIEAwUGAggHAQEBAAABAAIRAyEEBRIxQVFhBiJxgZEHEzKhscHR8BQVM0JicpLhI1JTgqKy8UODFv/EABkBAAMBAQEAAAAAAAAAAAAAAAABAgMEBf/EACQRAAICAgIDAAIDAQAAAAAAAAABAhEDMRIhBEFRImETcaEy/9oADAMBAAIRAxEAPwDw9CEIECEIQAIQhAAhCEAKAkSroIA4QpNKm09PkE1UpQgDhCEIAEIQgAQhCABCEIAEIQgATlEJtOYd0OEpPRUdkxjEoau2lI5c53UkjmVy5q6DUjkxMfcO7TPj9UjhuOs/ZDSdLZi23gZ+S4fxUl30R3mE05OVCmSVqjkmzh26RK5IVoYAhCEwEQhCABCEIAEIQgASpEpQAJUAK0w+Q1HNkDe/oolJR2XGEpaRWJ2k8cUlSiWmCIK5ATJqiwweUGtOggBo7znEwJ2FhJPQBM5hlFSjBdBabBzTLZ5HiD0ICuuyNUjWI5O4TMEcfFXdbCahDgKjHWOkFoteL8RwNoPiuaWdxnT0eli8SGTFafZ54hS8wwRpVXM3g2PMG7T5ghMGlG9vJdSd9o81pp0xtCm4fLHVGk0+8W7t2dHMc/DdN08A9wJa2Y36eqvi/giMhSqOXucQJaJ5k/YFT8JlmHk+8qOdHCm2POXfgqWOTFZTQha3D0MI0Wpz1qHUfMCycxGV4er3i5oPOnDPCREfILT+B1sLMcgKxxeWACWOBB4HcEGCJ2Kr3MIMGyxlBx2NMsWDZdFpRQbLQZ4fRPijN+C5G6PQXaGGBc1Qn3MhcPahMTG3P7nOEj3kmTy+yebhyQeOx+y49wdIt+ZRaFTIdQpop17YTRWqOWWzlyRdFcqyAQhCYhEIQgAQhCABCEIAEqRKEAS8vpgvE816Nk9ES0GI/svNcJV0uB6r0TKcULcNvn9P7rg8q+j1PBqmNdpuyoe7U2x42VJh+zoHxAz8luX4gEQd/qE37oO/OywjmklR0y8eEndGMwtE0K2rSCNjeCQeXCR1Wrq1feFsWi8jfa1vzupJysR3mtcOqadRDXS3bb0RKXP+xwg8WtHP6rIJeW6KjhAdpEkAGJkSPC3BU1bMKogVqTcQwGKjHzDm8dJ+Km8cHNI6q+Gak9111BGIArOaYvf8VpzcaaMZQjO7IPansgMA6niMK9zsPWa17Ncamaxqa10b7wqXF5rrGktaJ30iATzK9QzXDCtkmn/JTqFvT3T3OHyC8losBAPFe340+UDyMseMqG6ndEgC9ieItz6/ZRWK0DBsbg2I8eP3VY1sEiZgxP3WyM2Pl8BNOq2SVNvzboVGL02xEmjWAkES0xI+46p+pk3vGzSeHcmmx8OSrdW6lYCs4HUOAv4dVDafTGTMuwTg0te0hzTsRFj/AHU6nQt02V5l1dlamC7uugy09LmD4XUShUoudAJaBuXRF15ubx523Ds78OaNJMqcVhYuogprXV2UA03BsstVxep0NFguPHNy9HTkio+x1tUMbcXM+kWVWHPPhP8AdW9Zn+GwuEQJ8528FVYmvcgQJiFrDsyyOiFVdcpuU4+ndcvbC6UccjlcLslcEpohghCExCIQhMAQhCABCEIAEoKRCAH8OySFscFiYjwCxVKrBV1gczGx9RH3XLng5HoeHkjG17NWKpOx/PJTGZjDe9fgANyfw6qj/WAY0mdVuEyeXhyTVLJcRXGt9TRr2byHAHlaFxRx+30d8sjXUVbLvBZo6oXEkRMCPzYLt+OvA+arKWCNBoaO8BvwJXT8QyCSxw48B90UrtaBt8fyJdWm4d4gjruPXgq7FYge/Z4QfPZctzW/cNRvUmW+YO48FBpVi/EtaGy4kNAF7z04X9FtGLOZySaPWHg/qp3XD1Xf1NeQvHcIJ8YXu2b4HRgarALNw72+lIheAzH2Xq+H/wAs83O/ysmYqoGAk7iwHMlVdIJHtJNySfzsnaIsu1L2c7Yh4hRoU2rcWUUsuk12AwSpGGpy114t81xi6wLpAiwnxgSfMpHVO6smlYy6qZqGuApkEuphjyeBPxAfSU5j8QSA0AteLOaBBFzA678eaoKLrjpcqeytrcYkvdABnbgZ52STdDO6ePe5waALnT/f0T+IBpvAj6XTlCvh6BJc3U/19FW47HPqP1wGjhbhwUZcMHH9/o0hklEumVw5pB/IN7KtzbCtMQbwUtPWGtJPxNH1P2TeLmJ6rzIx4y6O2T5R7RDr0PdkSdxIUVrZXeIe4xPguKR3XUtHG6sR1kgKRCZB0UqRqEhnKEIVCBCEIAEIQgAQhCABKCkQgBz3h5rQZB2qdSOio4lhgSb6evOFnEoUSgpKmaQyyg7R6q91PQXSHDSXWMjaRdYuvmzXgAGJ36DjCp6WZVGsLGuIadx47hNU6awx+PVnXl8zlVL+zQtxjXX+FrRHpxSt7X+7oOpUKYa6oCH1f3yHbgf7YG/NZovO0mELWONI58mZzJlDNqzLNq1ADYgVHgEcQRNxClObdVMLXUsqBa1znRIB9QD916HiRcm0jlkymfQJAI3Fx4qRh8OHSTDZ4cjxhWjMMxoJF45coVEdTnmNl1tKDt9k7JwwomN1W4ruz0Vg+WQd/wCyq65LydgOZ2/ussknFjqyI26WU5WaGiAmguVuihQ5P0nFp7u8fVMBvJWuWYQOdDC4k2kECD1SUrAgNwxm/wA1KrVKYaQYO0FhP0NjwT+OyWowkOM+h+ii1MEG7tdPiI+ia/QV9O6uYamtaLBo0+i5GIkEHkldhvdskuaJuALlRWxuQT8lyS/KTZ0puKpi2iCfCFw1oHCfFOsYTsALcBJTbul0Es4eN7JuE/QbLgP80jz4fNMEKkQ/p1ZCSUqBDaEIVCBCEIAEIRCABCEIAEIQgBUqRWeRZY2tU0uJAAkxvy8km67HFOTpFeGrtu4B2/IXqGWeyyjVbPfOws/n5KP2h9jzqLHOpPJIuGv036TzRGaKeNo87/V7pi0+MfVJUwT2/E0gc+HqFZ0ajKtIM+GsyzTwezk7k9uw5jwXWFxRLHMdNhpNvqt+EZaMrKZyuDXfVDL2DGj+kafsq04J2sMAJc4gNABJdJhsDckm0L03I/ZLihTZ+kVKGHcdm1HFz4cZGoNBDTfaUsclBvk6HV6M9hcEXUov1gSqevVa1x0C4sJ4wIJPUmV7PhPZRjabXAVaBkGP2gvEAnurMV/YdmLXEtNF1oMVSDztLRC6JZYvTFRiMpwJquJMHhBnfpwULN6Ol7riAS0RtYxbovSGeyTMGf8AyBA301KZk84kErP9ruxGOa+KeDrloi7abnja92g8USlGrsVMwjxZcA8ALqxxuT4imP8AEo1WfzU3t+oVzkPZUwHvHeMENI2B2lYSdaKSI2Xdl3up6iDJVpluXtoODpmNwRuN1rMPQDWNEwQPL+yi47DNfIJgkEBwN7jbz6qE6ZdFH2pzqi4tdT4AiNIAjr5rN5t2lNSzGhu09dOwHIKbjspAcGlx4mZAGkdd56QTyVJicHBttsJ3PUpzydUJRbI3vpdLk6x4gknbYc5/BNVaJG6bWFJlcmtkxlJxkRFv/EOpwBII6/2TFHEub8JI5wd/FPUsQYN+E3nnspaZaaELixwc03aQ4HqLhO55hwyu/T8LiKjf5agD2/J0eSHtls8Teyu2dksZiqVJ9Kg52lmgzDCQxx0EaiJ7pAtyQn2hSXRlglTuKwj6T3MqNLHtMFrhBCFZmRksJApWCw5qPDG7nx+yYIjhhXKsMPT7rgd7i9rqDUplpgiEk7KlGkhAhdNakTIOUqIUqlllV1N1RtN7mNMOc1pLWmJuQLWQ3QEVC6hSBhxpBkSevDqhuhpXojgL0T2bZa17Xa6ZjUdThY7CBdbj2Tey3DCjTxeJZ72q4a2MdenTE9w6Y77ogydp2lemZlkNHEFvvGzpM90lhPQltyOnRZZE5RpGuJqErkjC5P2hoUS6neRIbIgPA4tOx4TyKoc8zbEVsQ2lUBFN8vbUbsWNBsQdnajHmtB7Q/Z5XqtYcAxlnF7m6xTLXQIdTJkXEgtNljKmYVWRhcypuwzqfeL9ZY2oIiGPBu08dJU1JGvOLs85zLL2sxNRlIl2l0NO5PMW3MmF6R2Y9iWKxLGvxbhhhFhGurH8Tdm24Ek9FofZv2Tw2JqtxophlOk9zMMGtAa8tEOqum5hxIb1BXrTjAst1NpHO4qzFZF7L8DgXsqMa+rWZ8D6rp0uIglrWgNBjoYXeb9nXYis1wqhlMke8Gklxixa0zpExF+ZstbSomZdv9B+Ki4+k5t2tkcd7dbAn5LGbb7ZUaXRKmeMeHAJnEPqD4T6pqhW8D0bJv4lWDW2U8uWh/8AL7IAxFYbgFL+sHDdnop+lJ7oKkpfQ5L4Qv1u3iI8U43HUzy+SdfhAeCiVcoaeHoi5oPxZKbVZ09Auy1p4D0CpK+UEbFw8CVCq4as34XP87/ZHN+0HBFvmvZ/C4hoFehTqAGRqaJB6EXTVDs7g6YhuGoNHSlT+sKkNbEjZ3q0obmOKHFh9QjmPieQe1rIKWFxrxTaGsqNFRoGwLpDg3pqB9V58cIV7F7S8FVxb2NdoaWsjVPBztQEb2g+qy1LspSb8bi/z0j5XUvKos0/j5GBp0i4hrQSTYAAkk9AN1rcm9m2Iqw6sRRbyI1VP6dm+Z8lquz+V0mVm+7Y1sSZAvtz34rY4SneehWkZ8lZjLHxdFLkPZXDYd3cp6ngA+8fDnX3ts3yC02E38lEbHvIFjF/DgptIxq8EhnmftTy9j6tFxsYe3xALSPqfVC0+bZBRxbx70OOgW0uLfi323+EIWlkHhKsMje0VmlztAHGY+ar0rSmyCyxFSatQghw1OIMTIndOU6grBrCO9JPAW5AlVra8Ln3l5UcWbc9WTccxgc73U6Nhrgu2vt1BUFOMq9ElQXKa6IlT7Q5gMGatVlMWL3BosTdxjYXPkvdsryg4TDMoEd1oh0NLS4uu4nkSSvD8vxhpVab2uexzXAh1M95vVvW69jyvtQ6rTDXS+waS/4rACTPHiVy+VbpejbB9OqnYHCV3nVTJm+pv+G8c7j4vMFZfEeyN7qzm0qoDWkR72x0zcS0RPkFr8pzepSqQ6DTmxm7fGdx1Cs8drc+xEHnt6gXXKssoR6ZvwUn2jV4DPMMwMoseNVmNEGx2EmIAspeFxGLY7/FFN7N5ZIcB13B5z8lj8Hl7Wn90zfbitHg6j2MJa4gAbcB5FXDO5Pv/BTxr1/po6daR1WZ7ZdisNmgFKv7xrqR1MqMABBeBLQXAhwMCR0C5yrtC+o4hwaWjk2JHquqfa2kys5j3PBJhjS2xGwIIte9t10R8iLp2YvDJdFj2b7O08Bh6eHpOJa0ES+JJJJJtAkzsrY1I4JkVdQmLcynI81qpXozr6ONeCuky42QKptYkceBHkrTJaHAwA2hdJmnUB/8hOgBCfwGjpErmEmjqU7EdoTZLvFJ+kAbyEWOh1CbFdp4hdhydioQwuTSHRdlNPKQ0D6AjYHyCiVcBTO9Nnmxv4J/3h4GfFcvxHMJdFqypd2dwofr9xTDuYbHyFvkucdh2BhDWtaZGwA4yflKszWbz8lEx254AfOyTVaHZln5eBUdUi5gbchAST3XeEJ7N8aQwtkAkgDrJ2HWJUV37MpCIWBbLn/7R8ilRl5+P+b7IQ2SfO+gpzRJiIskBTs39FbYkho0rx9U/Ty90TFucGJ5dSm3G6eoVieJtdt9vJJtjSWiXi8pbToB5+MuAInYEEqvxIEypWKY5pcKrYcYIPl87EJjG1w4iGBsNgxJ1EfvHqhDlojNFpV/lHaurhwIPvBwD5sOQcDP1VDpPkt/7NfZ0cY4V64PuGmGt296Rv10A7njtzRNJr8iYt30SKPb+g8tL2vouPH4meIIE/Ja/BZ01zGuY9tSnzaQ4t6EDh4q+7R5BQcKdPQAGgAAAQAOAG0Jun2HwZEnDsnnoAd6iCuCUI30dkeVJsSj2gpMHfEjwgKqz/t0ajfdULDmCN+Cdzns7To2aXgkHTNR5gbTDifmsdQzChh3lldul24fEtePK7Xcwsqlo1qK7NPgszrtZBYwk7kGLnjB+ajPzZ9InWWmL63Wj0sdp2Uan2gpFoFN7XauRk33nipeV9gauOpVKtRxawNf7uCJe9pIIjgwQRzKz4pbBy9m37GdpHYimXOcHtBDdrkRcrRVxSabyORAdx/lWd7HZRSw9PRTG43O5Kuveu0wHRpJHw6rbjgea74/jGjmkrdkqi9jrNrH+q/o5PmoW2c8nrAnY8gqGti+dZo5y2D/ANVXYjO2NMMe6oeJAO/Sbm3GFX8iRPE1NF1QiWva/wAQD/1hduq1BvTB/ldH1H3Wdy/Mw+NOmoeLXHRWaeWofGOqm/rtzT8FQHk57CP+V1SkiWi0/Wkb06o8Gh//AFJKT/8AoMPMOqBp5PDmH/kAoDO0FR21EHxd/ZO/rYuOj3Qc7iA6Wt/mJEDwueivkLiW1HEseJa4OH8JB+icIVHU7NU3mXU6bTzpNLHf1Agn0TZyCqz9jia7Oj4qt/5X+afJ/CaX0u6mFaeCjVMvHAkeaqjiMwp/6Fcf7qTvuFye1zmft8NWZ1aBVb6tupuJVMsHYWoNnlNPqVx+9Pi0FNUO2OEfYVmA8nS0+joU9mKpvu0gjoQfogZXPzQj46YPVtlyMfSOz3NPVWNSm0qDXypjkhnFSm4/C8FRMR78dehCR+VPaZY4jwKZqOxDeMoAqKtF76znPkNYIiBp1ni07m0C+yMRUhh809mOZuIFNzbv26AXJ8PxUPFuimPzxQSMZc7unq4/ghcYA9wdST8ylTewR8/NK7ZumUStqMkyXoHErim9odx8io66alRXItMTig+O848O+ZgDbZcYimGwHNbcahDtweO9lEpdVOwueOADH0qdZosA9neA4Brmw76qOPwrkWvZTIf06u2nBbTZ36rgf3Js0fxE2HjPBfQWXYllNjWU2BoaA1oAsABAA6Ko7EdlqeGw7QKYY98VKjZLocQO7J307eq1VDDAGwWcrejaKVdkGnQ1Olwkz1Vlp0tLiIA38lNpGype0mYkAU28bu8OA9fopaUVZSdujJZ9ijUfqMydgeA4DyWTzbLqdQFr7zEcwRNxyWgzwEES47cICpcTU7tlzezb0ec5nkVSm8xds2PGOq+iPZO8NynChxvFQX4n3rzA5ryas8SQeiuuz1LH4al+k0cO6pQJOoa51NDjL2sBkEEEao4cleVqUVzdGHBN0jfU8zZTxTqNxBa9siAWv5HjBBC0uC3dHG99r/2E+a8szLtJWxOFbX0NpNbUDHEOl7Wh0SbCBfZaXtZn2LwumvQ0OothxplgJqsIFmvB7rtNwegWPiZHONPadGmbHxS/Zrsdk1OoIc1rvED7pMDgadMdym1h2MALr9YDmItxve9+Vl3g6he64tpE+JAP3XXxVnP2l2Ueddk21SX0zpdy4H8FR1amOw1nF7mDnFRsdC4Ehb6rRjZMH8ypca0UnZhx2tc4aSS3m7TIaOJ7n4BWOBzqmW6aT2xxIcC4k7k9SrPG9ncPVu6mJPFsg/JZvM+wEyab56PF/wCoXRclsZoKGKA/zepVlQzHqfqvLMTlWMw/wmq3q1xc30KZp9rsbTsXNf0e2CrUxUezMxYKarPZxXleG9odQGKrAzrBj7qWe3tM/wD0b6gK7smqNnmGWYep8bWO/naP+yoq/Y2hvSL6R50qhj0Mqrb25aOLSPEEfIrtvajDVN3aDzBt8kqAcqZTjqX7HGOdHCqD9bpl/aLNKX7Sg2oObL/T8E+MeTenVDh/MHfI3SfreqPiaD1FkCIzfaZptVoVGH881Lpe0rBmNVTRNhrtddNzBj9wCdgHCRCrc17I4WuWucy7TMtt9LQi2BaZjm9KrpcxzXOuLf5T9LqHjn9zyUJmAZSswATvHTZOZtUhnkqRLFwjv8NvghM0nwxo6BKmB4GhKlnotjIKbJMLoNXTJ3AhAUsqhWM57Lb+zLs0K+K9+8TSowRIs6r+6PL4vRYlewdj+1eAw+FpUw50gS86Deo67z628llNtLo2xxTZ6PhTGys8NVWKw/tBwH+qR4serCh2/wAD/rjza/8ABZo2aNmaukSeFz4LA5hmPvKjnczbw2Cn5l2yw1WkadGoHvdymwm5usydUxwB+qzyy9FQiGdvl88ICoq1SNlbZkHauP8A4FSYxhiFi9mldFbi3nXM909en0XsnYXEgZVSdOzXz0PvHyF5BSy99R0NBJ+g5lW+E7OYugx/6NiC0vEOabNPyI5XInqjLB5IUjF1asxzcyrV61drX2qVajw0u0tkuJ425K67Me0DHYVzMJUDXMBhgqtDiwGY0OG7eQus7isF7h7mAt1zBjvsJvMTuCoX60qU3hx0nQDpAGlrSbWC6YQS6iOc06s95yTO6VS9XEO1blumYt3gIc65FldYD2i5YbMxdLfYuc0zxkOAK+fsB2ieJqxoayTE3e4iAB0WXqVSSTzJPqZWkIfTnnJej6/pdqsI7avSP/6MH1KlNxlJ/wAL2nwc0/Qr4/wmb1qX7Oo5vSZHobLR5b7RKjI99Ro1R/I1jo8QI+SpwJUkfThpjgZUZ1ZvMeRC8Yynt/l9QgPYaJPMkCf5mmPotbgf0arenWPlVc4fUqHGjRSTNnVhVOOyChU+Jg+ibo4K3cqkjh3l2+lWAs/+pocPlBUtDM3m/Y1pk0jB67ErMVexOI4saV6IatUbsaf5HEeNnfium4wEwQWnk4RPgdip4geUZm1uBa12IwbXBztIOoibSYuRsFIwXaXJ6o79I0XddQHq0kKN7aMwmtQog2ax1Q+LzpHyb815wCt44012Yym0z2rB5DgqveoYhkm4DXh8eplST2aqtu3FQOot9V4tlmI0VGnmYPn+QtO7OqzXMo03OLn8JMAeHkVEo06RpF3Gze18sxbBDC2tIsSdBaeBt8QUzLe0nd0v7lUCC0iZJ4dROxWfyjGYwDRVLdJEb98TyIVsY1aoE84uiibJVatLh4qPnFTukeSQO74UbNX7eI+qtCJZdt4JEy+ohUI8aGGAEn5fikqOA2EfP6pUI2XSWhukC9wHEkAeJK22D9l9QubrrM02LtIOqOIbNp6lIhKTrREe2T6nsupgn/HfG8aG7cpm58lExnZmjSB92ak/xlpHoAhCxk20bw6kirotnZPlhBHjG6ELnZ2DlDEup1A9h2Iid78PBemZdUFSm18RqAMJUKlomRFxrO9CjYTJjWeQXAAb8/JCFn7D0anCZS2m2GgAfnfn4rM9qs7cHOos7oFnnieg6IQtkYMwGKGqofl6KnxOWua7U11xe4/9SIXWtHOy0wed/pDHUa1NhOg99oDTI2Mc/BZNwuhCcSZ6QiAlQqMgTrcS8GQ4gjiCQfkhCALnBdtMbRPdrOMcHd4fO602Xe2Ku2Pesnq0/YoQpZomzb5R2+FdoOh1+cfir2jm7XC7UIWTNTxT2pVdWZVT/DTA6D3Yt81H7E9jhjnvDqnu2MAJganEu2Amw23QhbrRg9noOG9lWBp/F72qf4n6R6MA+qtKvZnBsOplBoqCwfLi4eElCFL2WtFY9kEhOIQpYCNf3lGxrpe0fxBCELYHVd10IQmM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AutoShape 4" descr="data:image/jpeg;base64,/9j/4AAQSkZJRgABAQAAAQABAAD/2wCEAAkGBhISERUUEhQWFRUWFxgUFhgUFRQVFxcVFBUXFRQXFhgYHCYeFxojGhUUHy8gIycpLCwsFh8xNTAqNSYrLCkBCQoKDgwOGg8PGiwlHyQsLCksKSksLCwsLCwsLCwsKSksLCwsLCwsLCwsLCwpLCwsKSwsKSwpKSwsLCwsLCwsLP/AABEIALYBFQMBIgACEQEDEQH/xAAcAAABBQEBAQAAAAAAAAAAAAAAAQMEBQYCBwj/xAA/EAABAwIEAwUGAggHAQEBAAABAAIRAyEEBRIxQVFhBiJxgZEHEzKhscHR8BQVM0JicpLhI1JTgqKy8UODFv/EABkBAAMBAQEAAAAAAAAAAAAAAAABAgMEBf/EACQRAAICAgIDAAIDAQAAAAAAAAABAhEDMRIhBEFRImETcaEy/9oADAMBAAIRAxEAPwDw9CEIECEIQAIQhAAhCEAKAkSroIA4QpNKm09PkE1UpQgDhCEIAEIQgAQhCABCEIAEIQgATlEJtOYd0OEpPRUdkxjEoau2lI5c53UkjmVy5q6DUjkxMfcO7TPj9UjhuOs/ZDSdLZi23gZ+S4fxUl30R3mE05OVCmSVqjkmzh26RK5IVoYAhCEwEQhCABCEIAEIQgASpEpQAJUAK0w+Q1HNkDe/oolJR2XGEpaRWJ2k8cUlSiWmCIK5ATJqiwweUGtOggBo7znEwJ2FhJPQBM5hlFSjBdBabBzTLZ5HiD0ICuuyNUjWI5O4TMEcfFXdbCahDgKjHWOkFoteL8RwNoPiuaWdxnT0eli8SGTFafZ54hS8wwRpVXM3g2PMG7T5ghMGlG9vJdSd9o81pp0xtCm4fLHVGk0+8W7t2dHMc/DdN08A9wJa2Y36eqvi/giMhSqOXucQJaJ5k/YFT8JlmHk+8qOdHCm2POXfgqWOTFZTQha3D0MI0Wpz1qHUfMCycxGV4er3i5oPOnDPCREfILT+B1sLMcgKxxeWACWOBB4HcEGCJ2Kr3MIMGyxlBx2NMsWDZdFpRQbLQZ4fRPijN+C5G6PQXaGGBc1Qn3MhcPahMTG3P7nOEj3kmTy+yebhyQeOx+y49wdIt+ZRaFTIdQpop17YTRWqOWWzlyRdFcqyAQhCYhEIQgAQhCABCEIAEqRKEAS8vpgvE816Nk9ES0GI/svNcJV0uB6r0TKcULcNvn9P7rg8q+j1PBqmNdpuyoe7U2x42VJh+zoHxAz8luX4gEQd/qE37oO/OywjmklR0y8eEndGMwtE0K2rSCNjeCQeXCR1Wrq1feFsWi8jfa1vzupJysR3mtcOqadRDXS3bb0RKXP+xwg8WtHP6rIJeW6KjhAdpEkAGJkSPC3BU1bMKogVqTcQwGKjHzDm8dJ+Km8cHNI6q+Gak9111BGIArOaYvf8VpzcaaMZQjO7IPansgMA6niMK9zsPWa17Ncamaxqa10b7wqXF5rrGktaJ30iATzK9QzXDCtkmn/JTqFvT3T3OHyC8losBAPFe340+UDyMseMqG6ndEgC9ieItz6/ZRWK0DBsbg2I8eP3VY1sEiZgxP3WyM2Pl8BNOq2SVNvzboVGL02xEmjWAkES0xI+46p+pk3vGzSeHcmmx8OSrdW6lYCs4HUOAv4dVDafTGTMuwTg0te0hzTsRFj/AHU6nQt02V5l1dlamC7uugy09LmD4XUShUoudAJaBuXRF15ubx523Ds78OaNJMqcVhYuogprXV2UA03BsstVxep0NFguPHNy9HTkio+x1tUMbcXM+kWVWHPPhP8AdW9Zn+GwuEQJ8528FVYmvcgQJiFrDsyyOiFVdcpuU4+ndcvbC6UccjlcLslcEpohghCExCIQhMAQhCABCEIAEoKRCAH8OySFscFiYjwCxVKrBV1gczGx9RH3XLng5HoeHkjG17NWKpOx/PJTGZjDe9fgANyfw6qj/WAY0mdVuEyeXhyTVLJcRXGt9TRr2byHAHlaFxRx+30d8sjXUVbLvBZo6oXEkRMCPzYLt+OvA+arKWCNBoaO8BvwJXT8QyCSxw48B90UrtaBt8fyJdWm4d4gjruPXgq7FYge/Z4QfPZctzW/cNRvUmW+YO48FBpVi/EtaGy4kNAF7z04X9FtGLOZySaPWHg/qp3XD1Xf1NeQvHcIJ8YXu2b4HRgarALNw72+lIheAzH2Xq+H/wAs83O/ysmYqoGAk7iwHMlVdIJHtJNySfzsnaIsu1L2c7Yh4hRoU2rcWUUsuk12AwSpGGpy114t81xi6wLpAiwnxgSfMpHVO6smlYy6qZqGuApkEuphjyeBPxAfSU5j8QSA0AteLOaBBFzA678eaoKLrjpcqeytrcYkvdABnbgZ52STdDO6ePe5waALnT/f0T+IBpvAj6XTlCvh6BJc3U/19FW47HPqP1wGjhbhwUZcMHH9/o0hklEumVw5pB/IN7KtzbCtMQbwUtPWGtJPxNH1P2TeLmJ6rzIx4y6O2T5R7RDr0PdkSdxIUVrZXeIe4xPguKR3XUtHG6sR1kgKRCZB0UqRqEhnKEIVCBCEIAEIQgAQhCABKCkQgBz3h5rQZB2qdSOio4lhgSb6evOFnEoUSgpKmaQyyg7R6q91PQXSHDSXWMjaRdYuvmzXgAGJ36DjCp6WZVGsLGuIadx47hNU6awx+PVnXl8zlVL+zQtxjXX+FrRHpxSt7X+7oOpUKYa6oCH1f3yHbgf7YG/NZovO0mELWONI58mZzJlDNqzLNq1ADYgVHgEcQRNxClObdVMLXUsqBa1znRIB9QD916HiRcm0jlkymfQJAI3Fx4qRh8OHSTDZ4cjxhWjMMxoJF45coVEdTnmNl1tKDt9k7JwwomN1W4ruz0Vg+WQd/wCyq65LydgOZ2/ussknFjqyI26WU5WaGiAmguVuihQ5P0nFp7u8fVMBvJWuWYQOdDC4k2kECD1SUrAgNwxm/wA1KrVKYaQYO0FhP0NjwT+OyWowkOM+h+ii1MEG7tdPiI+ia/QV9O6uYamtaLBo0+i5GIkEHkldhvdskuaJuALlRWxuQT8lyS/KTZ0puKpi2iCfCFw1oHCfFOsYTsALcBJTbul0Es4eN7JuE/QbLgP80jz4fNMEKkQ/p1ZCSUqBDaEIVCBCEIAEIRCABCEIAEIQgBUqRWeRZY2tU0uJAAkxvy8km67HFOTpFeGrtu4B2/IXqGWeyyjVbPfOws/n5KP2h9jzqLHOpPJIuGv036TzRGaKeNo87/V7pi0+MfVJUwT2/E0gc+HqFZ0ajKtIM+GsyzTwezk7k9uw5jwXWFxRLHMdNhpNvqt+EZaMrKZyuDXfVDL2DGj+kafsq04J2sMAJc4gNABJdJhsDckm0L03I/ZLihTZ+kVKGHcdm1HFz4cZGoNBDTfaUsclBvk6HV6M9hcEXUov1gSqevVa1x0C4sJ4wIJPUmV7PhPZRjabXAVaBkGP2gvEAnurMV/YdmLXEtNF1oMVSDztLRC6JZYvTFRiMpwJquJMHhBnfpwULN6Ol7riAS0RtYxbovSGeyTMGf8AyBA301KZk84kErP9ruxGOa+KeDrloi7abnja92g8USlGrsVMwjxZcA8ALqxxuT4imP8AEo1WfzU3t+oVzkPZUwHvHeMENI2B2lYSdaKSI2Xdl3up6iDJVpluXtoODpmNwRuN1rMPQDWNEwQPL+yi47DNfIJgkEBwN7jbz6qE6ZdFH2pzqi4tdT4AiNIAjr5rN5t2lNSzGhu09dOwHIKbjspAcGlx4mZAGkdd56QTyVJicHBttsJ3PUpzydUJRbI3vpdLk6x4gknbYc5/BNVaJG6bWFJlcmtkxlJxkRFv/EOpwBII6/2TFHEub8JI5wd/FPUsQYN+E3nnspaZaaELixwc03aQ4HqLhO55hwyu/T8LiKjf5agD2/J0eSHtls8Teyu2dksZiqVJ9Kg52lmgzDCQxx0EaiJ7pAtyQn2hSXRlglTuKwj6T3MqNLHtMFrhBCFZmRksJApWCw5qPDG7nx+yYIjhhXKsMPT7rgd7i9rqDUplpgiEk7KlGkhAhdNakTIOUqIUqlllV1N1RtN7mNMOc1pLWmJuQLWQ3QEVC6hSBhxpBkSevDqhuhpXojgL0T2bZa17Xa6ZjUdThY7CBdbj2Tey3DCjTxeJZ72q4a2MdenTE9w6Y77ogydp2lemZlkNHEFvvGzpM90lhPQltyOnRZZE5RpGuJqErkjC5P2hoUS6neRIbIgPA4tOx4TyKoc8zbEVsQ2lUBFN8vbUbsWNBsQdnajHmtB7Q/Z5XqtYcAxlnF7m6xTLXQIdTJkXEgtNljKmYVWRhcypuwzqfeL9ZY2oIiGPBu08dJU1JGvOLs85zLL2sxNRlIl2l0NO5PMW3MmF6R2Y9iWKxLGvxbhhhFhGurH8Tdm24Ek9FofZv2Tw2JqtxophlOk9zMMGtAa8tEOqum5hxIb1BXrTjAst1NpHO4qzFZF7L8DgXsqMa+rWZ8D6rp0uIglrWgNBjoYXeb9nXYis1wqhlMke8Gklxixa0zpExF+ZstbSomZdv9B+Ki4+k5t2tkcd7dbAn5LGbb7ZUaXRKmeMeHAJnEPqD4T6pqhW8D0bJv4lWDW2U8uWh/8AL7IAxFYbgFL+sHDdnop+lJ7oKkpfQ5L4Qv1u3iI8U43HUzy+SdfhAeCiVcoaeHoi5oPxZKbVZ09Auy1p4D0CpK+UEbFw8CVCq4as34XP87/ZHN+0HBFvmvZ/C4hoFehTqAGRqaJB6EXTVDs7g6YhuGoNHSlT+sKkNbEjZ3q0obmOKHFh9QjmPieQe1rIKWFxrxTaGsqNFRoGwLpDg3pqB9V58cIV7F7S8FVxb2NdoaWsjVPBztQEb2g+qy1LspSb8bi/z0j5XUvKos0/j5GBp0i4hrQSTYAAkk9AN1rcm9m2Iqw6sRRbyI1VP6dm+Z8lquz+V0mVm+7Y1sSZAvtz34rY4SneehWkZ8lZjLHxdFLkPZXDYd3cp6ngA+8fDnX3ts3yC02E38lEbHvIFjF/DgptIxq8EhnmftTy9j6tFxsYe3xALSPqfVC0+bZBRxbx70OOgW0uLfi323+EIWlkHhKsMje0VmlztAHGY+ar0rSmyCyxFSatQghw1OIMTIndOU6grBrCO9JPAW5AlVra8Ln3l5UcWbc9WTccxgc73U6Nhrgu2vt1BUFOMq9ElQXKa6IlT7Q5gMGatVlMWL3BosTdxjYXPkvdsryg4TDMoEd1oh0NLS4uu4nkSSvD8vxhpVab2uexzXAh1M95vVvW69jyvtQ6rTDXS+waS/4rACTPHiVy+VbpejbB9OqnYHCV3nVTJm+pv+G8c7j4vMFZfEeyN7qzm0qoDWkR72x0zcS0RPkFr8pzepSqQ6DTmxm7fGdx1Cs8drc+xEHnt6gXXKssoR6ZvwUn2jV4DPMMwMoseNVmNEGx2EmIAspeFxGLY7/FFN7N5ZIcB13B5z8lj8Hl7Wn90zfbitHg6j2MJa4gAbcB5FXDO5Pv/BTxr1/po6daR1WZ7ZdisNmgFKv7xrqR1MqMABBeBLQXAhwMCR0C5yrtC+o4hwaWjk2JHquqfa2kys5j3PBJhjS2xGwIIte9t10R8iLp2YvDJdFj2b7O08Bh6eHpOJa0ES+JJJJJtAkzsrY1I4JkVdQmLcynI81qpXozr6ONeCuky42QKptYkceBHkrTJaHAwA2hdJmnUB/8hOgBCfwGjpErmEmjqU7EdoTZLvFJ+kAbyEWOh1CbFdp4hdhydioQwuTSHRdlNPKQ0D6AjYHyCiVcBTO9Nnmxv4J/3h4GfFcvxHMJdFqypd2dwofr9xTDuYbHyFvkucdh2BhDWtaZGwA4yflKszWbz8lEx254AfOyTVaHZln5eBUdUi5gbchAST3XeEJ7N8aQwtkAkgDrJ2HWJUV37MpCIWBbLn/7R8ilRl5+P+b7IQ2SfO+gpzRJiIskBTs39FbYkho0rx9U/Ty90TFucGJ5dSm3G6eoVieJtdt9vJJtjSWiXi8pbToB5+MuAInYEEqvxIEypWKY5pcKrYcYIPl87EJjG1w4iGBsNgxJ1EfvHqhDlojNFpV/lHaurhwIPvBwD5sOQcDP1VDpPkt/7NfZ0cY4V64PuGmGt296Rv10A7njtzRNJr8iYt30SKPb+g8tL2vouPH4meIIE/Ja/BZ01zGuY9tSnzaQ4t6EDh4q+7R5BQcKdPQAGgAAAQAOAG0Jun2HwZEnDsnnoAd6iCuCUI30dkeVJsSj2gpMHfEjwgKqz/t0ajfdULDmCN+Cdzns7To2aXgkHTNR5gbTDifmsdQzChh3lldul24fEtePK7Xcwsqlo1qK7NPgszrtZBYwk7kGLnjB+ajPzZ9InWWmL63Wj0sdp2Uan2gpFoFN7XauRk33nipeV9gauOpVKtRxawNf7uCJe9pIIjgwQRzKz4pbBy9m37GdpHYimXOcHtBDdrkRcrRVxSabyORAdx/lWd7HZRSw9PRTG43O5Kuveu0wHRpJHw6rbjgea74/jGjmkrdkqi9jrNrH+q/o5PmoW2c8nrAnY8gqGti+dZo5y2D/ANVXYjO2NMMe6oeJAO/Sbm3GFX8iRPE1NF1QiWva/wAQD/1hduq1BvTB/ldH1H3Wdy/Mw+NOmoeLXHRWaeWofGOqm/rtzT8FQHk57CP+V1SkiWi0/Wkb06o8Gh//AFJKT/8AoMPMOqBp5PDmH/kAoDO0FR21EHxd/ZO/rYuOj3Qc7iA6Wt/mJEDwueivkLiW1HEseJa4OH8JB+icIVHU7NU3mXU6bTzpNLHf1Agn0TZyCqz9jia7Oj4qt/5X+afJ/CaX0u6mFaeCjVMvHAkeaqjiMwp/6Fcf7qTvuFye1zmft8NWZ1aBVb6tupuJVMsHYWoNnlNPqVx+9Pi0FNUO2OEfYVmA8nS0+joU9mKpvu0gjoQfogZXPzQj46YPVtlyMfSOz3NPVWNSm0qDXypjkhnFSm4/C8FRMR78dehCR+VPaZY4jwKZqOxDeMoAqKtF76znPkNYIiBp1ni07m0C+yMRUhh809mOZuIFNzbv26AXJ8PxUPFuimPzxQSMZc7unq4/ghcYA9wdST8ylTewR8/NK7ZumUStqMkyXoHErim9odx8io66alRXItMTig+O848O+ZgDbZcYimGwHNbcahDtweO9lEpdVOwueOADH0qdZosA9neA4Brmw76qOPwrkWvZTIf06u2nBbTZ36rgf3Js0fxE2HjPBfQWXYllNjWU2BoaA1oAsABAA6Ko7EdlqeGw7QKYY98VKjZLocQO7J307eq1VDDAGwWcrejaKVdkGnQ1Olwkz1Vlp0tLiIA38lNpGype0mYkAU28bu8OA9fopaUVZSdujJZ9ijUfqMydgeA4DyWTzbLqdQFr7zEcwRNxyWgzwEES47cICpcTU7tlzezb0ec5nkVSm8xds2PGOq+iPZO8NynChxvFQX4n3rzA5ryas8SQeiuuz1LH4al+k0cO6pQJOoa51NDjL2sBkEEEao4cleVqUVzdGHBN0jfU8zZTxTqNxBa9siAWv5HjBBC0uC3dHG99r/2E+a8szLtJWxOFbX0NpNbUDHEOl7Wh0SbCBfZaXtZn2LwumvQ0OothxplgJqsIFmvB7rtNwegWPiZHONPadGmbHxS/Zrsdk1OoIc1rvED7pMDgadMdym1h2MALr9YDmItxve9+Vl3g6he64tpE+JAP3XXxVnP2l2Ueddk21SX0zpdy4H8FR1amOw1nF7mDnFRsdC4Ehb6rRjZMH8ypca0UnZhx2tc4aSS3m7TIaOJ7n4BWOBzqmW6aT2xxIcC4k7k9SrPG9ncPVu6mJPFsg/JZvM+wEyab56PF/wCoXRclsZoKGKA/zepVlQzHqfqvLMTlWMw/wmq3q1xc30KZp9rsbTsXNf0e2CrUxUezMxYKarPZxXleG9odQGKrAzrBj7qWe3tM/wD0b6gK7smqNnmGWYep8bWO/naP+yoq/Y2hvSL6R50qhj0Mqrb25aOLSPEEfIrtvajDVN3aDzBt8kqAcqZTjqX7HGOdHCqD9bpl/aLNKX7Sg2oObL/T8E+MeTenVDh/MHfI3SfreqPiaD1FkCIzfaZptVoVGH881Lpe0rBmNVTRNhrtddNzBj9wCdgHCRCrc17I4WuWucy7TMtt9LQi2BaZjm9KrpcxzXOuLf5T9LqHjn9zyUJmAZSswATvHTZOZtUhnkqRLFwjv8NvghM0nwxo6BKmB4GhKlnotjIKbJMLoNXTJ3AhAUsqhWM57Lb+zLs0K+K9+8TSowRIs6r+6PL4vRYlewdj+1eAw+FpUw50gS86Deo67z628llNtLo2xxTZ6PhTGys8NVWKw/tBwH+qR4serCh2/wAD/rjza/8ABZo2aNmaukSeFz4LA5hmPvKjnczbw2Cn5l2yw1WkadGoHvdymwm5usydUxwB+qzyy9FQiGdvl88ICoq1SNlbZkHauP8A4FSYxhiFi9mldFbi3nXM909en0XsnYXEgZVSdOzXz0PvHyF5BSy99R0NBJ+g5lW+E7OYugx/6NiC0vEOabNPyI5XInqjLB5IUjF1asxzcyrV61drX2qVajw0u0tkuJ425K67Me0DHYVzMJUDXMBhgqtDiwGY0OG7eQus7isF7h7mAt1zBjvsJvMTuCoX60qU3hx0nQDpAGlrSbWC6YQS6iOc06s95yTO6VS9XEO1blumYt3gIc65FldYD2i5YbMxdLfYuc0zxkOAK+fsB2ieJqxoayTE3e4iAB0WXqVSSTzJPqZWkIfTnnJej6/pdqsI7avSP/6MH1KlNxlJ/wAL2nwc0/Qr4/wmb1qX7Oo5vSZHobLR5b7RKjI99Ro1R/I1jo8QI+SpwJUkfThpjgZUZ1ZvMeRC8Yynt/l9QgPYaJPMkCf5mmPotbgf0arenWPlVc4fUqHGjRSTNnVhVOOyChU+Jg+ibo4K3cqkjh3l2+lWAs/+pocPlBUtDM3m/Y1pk0jB67ErMVexOI4saV6IatUbsaf5HEeNnfium4wEwQWnk4RPgdip4geUZm1uBa12IwbXBztIOoibSYuRsFIwXaXJ6o79I0XddQHq0kKN7aMwmtQog2ax1Q+LzpHyb815wCt44012Yym0z2rB5DgqveoYhkm4DXh8eplST2aqtu3FQOot9V4tlmI0VGnmYPn+QtO7OqzXMo03OLn8JMAeHkVEo06RpF3Gze18sxbBDC2tIsSdBaeBt8QUzLe0nd0v7lUCC0iZJ4dROxWfyjGYwDRVLdJEb98TyIVsY1aoE84uiibJVatLh4qPnFTukeSQO74UbNX7eI+qtCJZdt4JEy+ohUI8aGGAEn5fikqOA2EfP6pUI2XSWhukC9wHEkAeJK22D9l9QubrrM02LtIOqOIbNp6lIhKTrREe2T6nsupgn/HfG8aG7cpm58lExnZmjSB92ak/xlpHoAhCxk20bw6kirotnZPlhBHjG6ELnZ2DlDEup1A9h2Iid78PBemZdUFSm18RqAMJUKlomRFxrO9CjYTJjWeQXAAb8/JCFn7D0anCZS2m2GgAfnfn4rM9qs7cHOos7oFnnieg6IQtkYMwGKGqofl6KnxOWua7U11xe4/9SIXWtHOy0wed/pDHUa1NhOg99oDTI2Mc/BZNwuhCcSZ6QiAlQqMgTrcS8GQ4gjiCQfkhCALnBdtMbRPdrOMcHd4fO602Xe2Ku2Pesnq0/YoQpZomzb5R2+FdoOh1+cfir2jm7XC7UIWTNTxT2pVdWZVT/DTA6D3Yt81H7E9jhjnvDqnu2MAJganEu2Amw23QhbrRg9noOG9lWBp/F72qf4n6R6MA+qtKvZnBsOplBoqCwfLi4eElCFL2WtFY9kEhOIQpYCNf3lGxrpe0fxBCELYHVd10IQmM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3078" name="Picture 6" descr="http://www.iberimagen.com/fotos/C107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412571"/>
            <a:ext cx="3017912" cy="1808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t3.gstatic.com/images?q=tbn:ANd9GcS2KNgP0tfUwa0EgXYxcnkgS3V4OkFD-1ht_-v4IPsXz4XK7Tu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437112"/>
            <a:ext cx="3017912" cy="2182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6762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Lea el Verso 18</a:t>
            </a:r>
            <a:r>
              <a:rPr lang="es-CO" b="1" dirty="0" smtClean="0"/>
              <a:t>. </a:t>
            </a:r>
            <a:r>
              <a:rPr lang="es-CO" b="1" u="sng" dirty="0" smtClean="0"/>
              <a:t>No saben</a:t>
            </a:r>
            <a:r>
              <a:rPr lang="es-CO" b="1" u="sng" dirty="0"/>
              <a:t> </a:t>
            </a:r>
            <a:r>
              <a:rPr lang="es-CO" b="1" u="sng" dirty="0" smtClean="0"/>
              <a:t>ni entienden.</a:t>
            </a:r>
            <a:endParaRPr lang="es-CO" b="1" u="sng" dirty="0"/>
          </a:p>
        </p:txBody>
      </p:sp>
      <p:sp>
        <p:nvSpPr>
          <p:cNvPr id="4" name="3 Rectángulo"/>
          <p:cNvSpPr/>
          <p:nvPr/>
        </p:nvSpPr>
        <p:spPr>
          <a:xfrm>
            <a:off x="251520" y="1683497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200" i="1" u="sng" dirty="0" smtClean="0"/>
              <a:t>«Los </a:t>
            </a:r>
            <a:r>
              <a:rPr lang="es-CO" sz="3200" i="1" u="sng" dirty="0"/>
              <a:t>hombres que adoran imágenes tienen poco conocimiento</a:t>
            </a:r>
            <a:r>
              <a:rPr lang="es-CO" sz="3200" dirty="0"/>
              <a:t>.  Sus necios corazones están entenebrecidos, y aunque crean ser sabios son </a:t>
            </a:r>
            <a:r>
              <a:rPr lang="es-CO" sz="3200" i="1" u="sng" dirty="0" smtClean="0"/>
              <a:t>tontos»</a:t>
            </a:r>
            <a:r>
              <a:rPr lang="es-CO" sz="3200" dirty="0" smtClean="0"/>
              <a:t>. </a:t>
            </a:r>
            <a:endParaRPr lang="es-CO" sz="3200" dirty="0"/>
          </a:p>
        </p:txBody>
      </p:sp>
      <p:sp>
        <p:nvSpPr>
          <p:cNvPr id="5" name="AutoShape 2" descr="data:image/jpeg;base64,/9j/4AAQSkZJRgABAQAAAQABAAD/2wCEAAkGBhQSEBUUEhQUFBUUFBQUEBQUFxQUFBYVFRQVFBQUFBUXHCYeGBkjGRQUHy8gIycqLCwsFR4xNTAqNSYrLCkBCQoKDgwOGg8PGiwcHSQsLCwsLCwpKSkpLC0pLCksLCwsKSwpKSwsKSkpKSksLCksLCwpLCwsLCwpLCwsKSksKf/AABEIAMIBAwMBIgACEQEDEQH/xAAcAAABBQEBAQAAAAAAAAAAAAAEAAIDBQYBBwj/xAA9EAACAQMCBAQEBAQFAwUBAAABAgMABBESIQUxQVEGEyJhMnGBkRShscEjQtHwFVJiguEHM5IkcnODohf/xAAZAQADAQEBAAAAAAAAAAAAAAABAgMABAX/xAAsEQACAgIBAwIEBgMAAAAAAAAAAQIREiExAxNRQfAiYXGBBBQyscHhI5Gh/9oADAMBAAIRAxEAPwDy6lTQa7mpjnc1wmu5pVgjKVPxS01jDKVP010R1jEVSJETU8drmjoLOgYHgtasILSirezqygs6VmA4LOrK3s6MgtKsILWhiw2DW9pVhFa0VBbCjorYVsDZICjhqYRVYx2oqf8ACCklBjKSKR0oWSGtC9j7VC9h7VCUS0ZGeaI1wQGr08P9qaOHVJllIqVt6mFpmreKxFFR2FI2OpIoUsD2oqHhxq+isKJSxNTcmMpIoouG96sYOFjtVkLE9qV3KIImkfZVGf6CktgfUXEeQZeEDOBjPbr9qLi4OKzXAONiOCW7mO8rlYh1IXoPbP6VZeDeNNceYz6ixOf9Cr/KB7nf7UcRep3Em09IuV4WBUy2IokimnPejVcnG+pJ+pH+DFKukN3/ACrlHXgGUvJ8j04U4R/81zFe0TOU6lprumsY4yZGKghucHS1GKtA8Qh3DD6/OiAOVaJht6E4fdAjH8361dQxVgPR2GCj4IabDFR8MJ7GiKOgho+GKoYgKLjkArWkEKhSjoUoKKcUXDcCtkjUw6IUZFQEdyKLjuBQyRqYfFRUdBRS7Zp63wzis5I1MsQlcMFRJcbZrgvhnBOKjOikbRL+HFd/DCo3uSBk8u9Q/j8HBJ9jjaueSOiLDUtRRMUAFDQbjIOamSBs86i0OGJGKofHspSzLrzV15EjGcjO1aCKA9ay/wD1MBFmAORcavfANHETpv8AyIt/B3EHms43kOWOoZ76WIBP2rGf9UvEQJW3jbIG8mOWroD8qyVr4uuY4vJjkZUXOAvMZ3O43quOpzk5JPejidMOkozcv9BQu2cJHksqbKM7ZJycD5k17b4Z4UtvboB8TAPIe7ED8hyrzzwj4NYlZZAQvNRjdsH8hXoj3LnkpqXcUHxZvxFzSin9SyaUCo2u0HWqeVZT0NBSRyHbBoPrSZGP4aPqy+PFk70qzLWMn9mlS92fkr+W6fk8Js4coe7A/YbfrQOmjo5MSgdANP7/AK0Pcphz88/fevaPMbItNGWDnVjO2DQlFcO+P6GiKce6bUcHkT2olEEoKOBk8j71Bo9R+Z/WiYkrGM61uYpMHodvetVY+pQaq+PResHuQf8AyGf2q44ENSKPfFIuSsv02WsEIVQxGSfhFExSt3plyfV8hT4TT6JFhCoce4/Onxx+1Msz6hRUi+qtoxJAuOVHON+1BRtR0jb/AEoUg7HrbahnrREabYpkDYBNRvfBfeg1FB2wpW0rj7GmxXC6t/7xQ5v0K786EZsg6Sd9v61GUvA6RoWvlB59KZ56MPVz+1UNyG0Kcg98Gg3uiKm5sdRNjFcxlQGYAD3o1LqEDGpfrvXnTXJNTT6sLjPL+lDIfE9MtdDDKEY9qIWLHWvLbe5lU8yPrWn4d4mbRhjuKW16hcX5NctwucZFUPjxEezfJ+Egj74/eqv/ABNjuAf3qk8X8aPkaDzbcjsOQpM70NDp1JMwc851YX0joBWz8EcH1nzJ94x8IP8AMf6VkeH2+uQDnvW1XiOkBQMAbAUvUb4R10b9+MhdgAB0FDv4i+VY6TiWUz/fahW4h71JqTJLpQ8G6bxNsTtVfN4kJP8ALWWF76D/AH2odbvJFHFsZQguEaSTijEnelWak4oATSpu2hrPLwwznzF55/epOIyjIbuP7/WqUmjWfVAP9P7bfpXqHlULzqN4a/r+hqpiY1b8Lj9f0P7UDCydR+Z/Wios1CIjqPzP61ZWVvqPsOdAJV+I1wVHsv5L/wA0Z4alOQPcVXeKbsGfbfCgVBwni+hhkfUf0oNPke1VG6nt218xyFTRQt3rouVkRXUgjHT++hp0MwJ2ptE7YTaRnUPn3om4Bzt2FNtCM5zsKl84E5yKNIFkccb0a8pVt1oBuNQrzdeYGxq0a4BIwc5HSlpeQ7Gz3RyNtqYbjPNaJZQy4zuKia3UDOW250rTCmRPID0p/mDABOMdPeoAQWwMn51FKhJz3qDZRFghBUgHNDtjrj7UPBKVbGaDuptyKUag03Kr/f8AxR0/F10AYUZHbfpWZeepLu49K/L9hRodItY5o+9EQXEe+P0rMrJRnnhEx1NLQ6Rbw8X0A88DfpWX4rxAyhmO5J/epOJ3mE09T8X7Cqq1lDZTvy/ehBbstVIt/Dh05f6D96tJrvPOqi3RkQDBHU13zSfelcbdmci1ef8Ah/33oJpafdQP5ew2HM1UvMadRTJ5FvHcYQ9f7FR/icodIwfahrdWaNsAnf8ApRFrwaTIPfpmm0uQW2VxufnXKMn8Ly6jjGOm9KjoGR5rmi4bgAYCjHXfPP6UCGp6vXWcYSAM5Ax7c6Ptb4L/AC7981Vh6kVqVhLgX6ZyU3+Zqb/FdsAYHYVUoamVqUaiv4xJqkJ9h+lBRvg/rRnFviHyoANVI8CM2Xhm9KqQN9+XQ+9XC3qA8iD89qxHCLsqdPRuXzq+jjbng1OWmOtl5LxXCkkhVHTv/Ws3xHxQzalU4U8iOeKqOJ8SLsRn0g+kfvQOuio+TXRaQ8Rwcnf64/Sr7hfioh1150jl6uXbaser1LHNii4mUj12DihIDA5BG1SS3pPt9axvhLi3q8s9a2q2ikZ1CudqXAWkiBLvHT86je67bU2ZVA5k/Sq2SakHQeLrG+M1Dc3GoZ04981Xm6IqFrk4xmmQwZ7nB+tKS9B5r+dAefTWkomDRegfCoHuTml+IwNbcz8P9aCiXJ35Dc/KguI3+o7cunyoS8FYL1Z26vNRrtkMsPvQCbmrSBdK78z+n9/pWqtDN+pctxENsw+o2oi24gqfCN+53qhE1d8+s42TyNVb8YTTh8kHn71XXTQ6sgGqY3NRPc0q6dGczUW/HlQaVXA+dSnjwPI6axjXNMluNt6L6QMzWSeIhnn/APqlWCe6GeX50qftkrKUGng1GDT1rqIEimpFaoQakBoBJ1ep0egw1TI1K0Mmc4kMgGq6rS4PoPyqrO1NHgEiWJsch+f7VpJuKA2rEHfGk9wTsazCOff+/arQDXA+PiGksO+OuO+D+VLJWZFOzVwGuGlVBR4NODVHmnKaxi04RcaZV99vyr1Phz6k+2D3BGRXknD1zIo98ffnXpXALn+Fn3wPkCcfliubqaZeO4lpNAcY/aqu7smJyKsxc08jIqDl4CjNyWRHxVC9ptsauroYzVXNIRWUmUSACu9cz/yTyqK6vlHUE9fb51UXXES23IdhtV4xbEckgu84pj0r/u96DWfVQhbNdjXeqYICmy5s48n2HOiHkyajhGEA6nc/tXSakkPKVnS1c1VzVTWlphBxaomemtLTDJ2GaIDrNQ9wxFTGNu2PnQd02OtYDA2kOaVc1e35UqcmDCnA1wCnBKpYp0GnA11Y6kEVLYaGg1Khrqw1KkFK2hkhoNV8yYPyq4S1oPiVtpIPf9q0ZKwtaAgKKsX0sCDg9uhHY0GTSD4p2rEJuIW2hvY7r8u30oUUW05dcNjb4TQgooDO08UwU7NYwZaHB1DmCCPvXpnCIyYkOMZUHHzrzPh92EYEjIzuO9erW/E41t0lchFKgjPy5Dudq5+pFtlVKkGxW3elKMVmE/6hprI8s6Ohz6vqOVVvEPHzsf4aqo3zn1Gk7T9DKXk0PEJAoyzBR3NZC9482ohSCvIHG/zqon4k751MTvnck0MZKpDpY8mfU8E7zknPem6qizTlqohKgq44fwskBiNunvUfBOCvMw0jbIBPT71tk4KwAAXAHLcVDq9StItBerM09u3QVF+HbtWtbgzY2IqFODsDUV1GPSMybB+xro4Y/b9K1U3Dj9aBlgdTW7jBSKVuDSDfR+YrogmUbRgf386tp3cDnQst2cUybfIrdFDfzTHZvyxVJIrZ5Gry8uSTihDXRHRFuyu0n3/OlR2aVNYAFR8vrgD6k8qLvuHvC2mQKGwDgMj7EZBOknGQQar5DsavvFCn8VgbkxW2Mczm3j6UrbyS+v8AAySpsrFqQUVbWqLam4cFwZvJRFbTuEEjMzYPRlAHz7YM9zw+KO6jjZysMgik1nBZY5EDjVgYyM4Jx746Urmrr3oZRdAaGpg+Kdxa28plGnTlc5DrKjbnDRuvMYx8iDQcFwodfMDFMjXpIDaepBIO/wBKy2rQXp0GCaor/wBSfI0dxWxSDzQQxPmlbc6hgxhQ3mEafUCGTGMcz2qYWUCoFlk0s8AlBy2zOuuNAgQhgfSCdQ3J7bpktNDYvgyTVzNXPDLOAwTSzCU+VJCuEZV1LJ5mRupwfRz9+XWhrSxQwyzvqKxvGioDgs0mojU2NlCoc4G5I5VfNb9++SOLI+KcOMJQa1fXEkoK6gMOCQPUAc49qBNXniYAyW+lSoa1ttKj1tgrjHTUftTuMcESODzFV0ZbhoWWR0ZiAmsM6r/2355U/tSx6mlfqFw26K3hHD/PnjhDKhkYIrNqK5OwzpBPOh3TBI7Ej7VpfDtjHDd2OtWd5mhlBDaVQO+I9tJ1nbJ3HPHvVXwrhqytMzthIUMjbkZ/iLGoyAcDLgk4Owrdzb8f20bDXzAEbFF3HFJHRUZiVT4QeQz2p17HAJYxGxdGCeaATlWJwyK7KM9CCV69cVPxuyiS4MEIcMszxM0jqQfXpTACjTjqd889uVNkrRsWVuuuFqvJeDRGS6hTWHtUkcSEjTJ5TBXBTHpzklcHpg5zmouCcKjmjJw0sgZ9USOqOI1UESRqw/inOrKjfC8t8he5GrDg7op80s00VccA4YkpHmLIQZo4yQyRoofYnW2dT7jCAf0p5SUVbESydFYpq3tuCs0ccisGDlxgBhoKYzqJGP5hyzTuF8CEk0iknRCsjsR8TLGdIC9iSV36bnpWhS5SOziKLpGuYYzqOQUJOce4qHU6tNKJaHT5sJ4Xdi3QIB7k9z1q0TxAvWqllRp44Dq1SRq3mAjSHePzFAXG6jYE57nblQHDpVbzvMVz5cYkGggZ/iIhG4P+fn0x1rmu9lsUauPjIPKuvctzrJwSFncrHJpClkGVHUAB5DgKN+eOw61aOkonSJPhkMaqWIOnWFJyR8QBJ364rcOhcdWi2S91KxBBKkKV3zuCc55fymg7iU9aAtr3EdyVTGmSHdnBJGZBuNgpqCfiarFFJIC3ms4wrABURtJOcHLE525AAd9sn7+1gceDt1c4qju7wjlVnJaj/EBbuxZdbJqRlU7AkHcHsMj86p4oEuLmONC0asDrLsrt6FZ3YBQOYXZd9+pq0ZLn5WTcXx9gVpu9MMtTX8MOhWif1ZYOmWcY20MGKLudwRjp74o3iXBkSMPHl0JULKGDAnTllkjxmNweh7Hnzqua0Lgyp1+1dppX3P2pU4gED8vruPqKs5PEUzOXbyy5XRr8qPUF06AFONsLsCNxVYK6KZxT5Mm1wE21+6KyDSyOQWRwGUleTYPIjJGR3p7cRkMvmkgv7hSMadOnTjGnTtjGMUIKs+FW2UlkKIRGE/iSsRHGWbbKAEyMQrALvyJxSySW6GTb0Dz3rOFBwAgIRVGlVBJY4HuSTRd9YoLWCRQ+qRplfUwIzHo+EBQQPV1Jq5veBxia7ZVUiC3hmWIaghaVYsnGdWhdZbHy6bVy3jFzHYRvpRWnuFPlgIDvGTjG2o7Ln5VDurTXH9NlMHu/ezPXN48gUOxbQixpnoi/CKnj4tKIxGShCgqjFEZ1U81VyMgbmjYUSaO6LRJGYU8yMoCNOJVj8tySdeQ3M75XnRPEI0/gRR28ZaeC2YlS+vW7biPUxALcsnPMdBimc4/po2L5szgvnSOSMadEjBnBVSSVzpOojIxqOMdzUdhxOSHUE0lXAEiOqujYORlW2yDyNaPjtnH+FdgkKtHdCNREXbSpRyY5JDgSEFRuM9d6n/BQtffhhbwqsluHyPMLqxtPPBRixx6h9c75o9yNPXtUDB2t+2Zi941LK0bsVDQqixFERNITdB6QOXSn3XHZZEZG8vSz+YQI0X1nYuCBnJHM0/wyqvcxI6I6yOqsHB69iCCKmbiEaTlWt4CiyFSNL50hsHfXzxXWujFpPS2cz6sk2tsgtPEU0axhSn8I5hZkRnj31YRiMgZ3xQ9rxSSOUyIQGYMGGldDK3xKyY0lT2xUV0V8x9ONOptOOWnJxj6YqKpuEU3oopvQRNfMzhyEBXGlQiqgwcgaAMYzSv715pGkfGtiWYgBcsdyxA2yaHoywEOmXzi4bR/A0Yxrz/PsdsfLnzoqKvQspNIkm41K4fJGZAFlcKA7gEEB2G53AJ74Gc02z4tJGAF0+ks0bFQXQsAGKtzHIfLmN6Dozhqwkt55cDQ3l6Mf9zbTqyDtz/LcUFBP4QubWwVat+DXkqLhSukSCRNSqxWQADWhYHScAfYULacLd4nkGNEZQOSRnL5wAOZ5H7VOq42FCatbGi96LJbyRZvNVlRjkNgAKQ2zAryIPUUQ8vmII3liVRllCRhQCcZxpA54FUzA0wk1Htop3GXK3hXA8xWKqURwg1hSCCoY74wSO+DTbO40F8OAHAVgVDZXIOMkbDIB27CqfelqrdtG7jLdbzymbRJlWXSwZQyncEelttiAc0ziPGXkZG8xtaadLABTlcYO3UYH2qpMlNMlHtq7Bm+Czm43K4cMUAkwZNMaKWIzhmIG53O9AxcRdFCjSyhtah1DhW29S55chtyOOVCvJUDvTLpx4oDmwyLisiTearZkyzamAY6mzlt9s7n71ClyyyCRDodWDKV2wRywOlDV2nxQlsOveKPL8XlrzOI40jBJ5k6QMn3qW445JIGDFRrYPJpUKXYAgM2Ovqb7mq7SKaVpcY+A5ML88965QwApU1AJ0tyelSGzbtn5Vdp9KkWMdcD5VLNjaM4YiOYNEWl9JFq8tiuoYYbEHG4yCCNu/SrqSJCNz+dM/Bxnnn7/APFZyT0zLW0AjjNwZBJ5r61XSH21acAYY49QwB8WeVcuOJzSAB5GIU5UbAKe6gAafpVtDw6Mcg33NGLACMFVx8s0Elekgub8mduOJSupVnJDEM4wo1MORcgAuRk7tnnSn4nK5Us7EpgRnYFQvwhSAMAY2HStILCP/IPtXG4VEf5QPlkU2PyBmZy841O6kNIzBiCVIUgnvpxjVvz5nNQtxi5Mvma38wKU14GsLjBXOM8sj5ZHKtDcWsduDJg4AZdsFl1qU1LnYkas/SqhPEOOckufOtnDKqpmOFWUjCtzIZe/wbnsKrSiNd7sh8IjVxC2z1nT25t2FEcVvrYSzKbXL65F1+fL8WojVp5c98U3w/xK3ivxcytIEjm82NERSzepmCn1gIBt3p92bCW4eRp7kI8jOUFvHqAZixUP52OuM6fpXZGXwUcso/HY7wlwkTxz+WInuVEf4eOXTpK5bzCob0l9lA1bDPvRFhArcRt4Z7REZtEU0TI0a6yzYkVUYZyun2O/zqGfiNnO0+S9u3nK9nIseoLEqaBFJpOobKhBGcEHvVpw/jouuLcNVSziFoYTK40vKwbJcrk4GTtk56nnTppIVpu2CcJuYJbw2klrCEkkeJHRSJVfUQrCQknnjbkM8sbVDwnhaKvEI3jR3t4pGSQ6tQKuI9hnT1znGR3qWW5tLS9e4SSSaRJZGihMXlhZdTAGSTUQVVjn0jfA5UN4d43AiXf4h5fMuomi9EasF1MHMhJcZ3Hwj71sle69fAMX6EnBI4P8PnlkgR2hlhAbLhn1kkKxzhVyoB0gEjbPWp+AyRXVxcE2sKj8NJJGoDYRo1UZVQQu+c7g8hQvDuJ2qWM9s8kuueSNw6xKVURMdOQZASWBz7e9c8GcWgt3leZpPXDJCgRA3/c05cksOWnl17igpJYrX/AuPJacFIThs58uNtMsOrOv1lteNWGHLpjH1plpEj2N0/lRhkeLSwDZAkZsqCScAacd8Vo+BRW62jQuGKyCJg4UZYoCQWTV78s1Pw78OqTQuhEcunDKozlCdJK59+Wal3OE/DX7j4815T/YyaQq3DWfy0DrcLHrAOojQG3JPv0xVJXpQ/DC3aFEfeTWCVXBIUKMrnbtzJ6+1Vc/DlQgNGqkjO6jOO+KSW0q8DxklaZiK5tWxuIFUZKL06KfiBK/fBqru4SUGiPDbndV5BSxz29IJ+QqLkkWW/QzzCo3iParEcGuHLFY2OkZcgekDGc6h6cYIPPrVa8Tdc0+6sR1dELrUfl0Wtrnof0/apRYDrTWDQB5fypBasBZL3NNexXoa1gAyB3zXPMo38CoHU1EbL6ULQSDzv7wKVS/gDSrWjFxFcZ6CpS/94qlS8NTLf1FwY+i3U1Mkgql/wAQrq39DFhL4XFI3PvVIOI12O73yaDUjKKL+OcVMJ6pYboUXHeChk0BwF4if/05/wDcv61ja03HLnMBHuv61mHro6btCNULNcrhNKqgFitB4CuIouIW808qRRwyLK5bUSQpzpUKDlj9B71njSrCmrXiEcPESRJBPBNOzMdGsBZHbBYSoCrAEHA2qv8AGNo0V5IjY2OY9Kqo0HdcBQBtkj6VSV6Bx7hjcQsbC5iGqVnFjP8A/JnEbN8+f/2VVSuDj9yTjU1Io3vWhsIsiPzJncxkxxFlhjwmzFc7uG/8aoI+f5ferPxVeI9yyx7xQhYIPeOIaQ3+4hm/3VrbjhQsTaxRzwwyPDHNOzxSSSSNINWkMImURqPSACM4JNCXxfRDRVfcmS9VVAzyAH2GKjfig71as8D8QgMKoyyNEkqtH6NbMFcojDb7UJ4g4oVkuLdIolDSEFtILltX+bGwzyAwAPvXE48tyLL6FXJxejuNXGjycfzwRvt7qKk8SI1jP+HgGkxqvmSaVZ5HIyxLMDheyjb5nepPGEhD2jsAS9rC7gYU7gFguNh9qoljCcb8fuCSTlF15Ke6vydAzkIvPBGSxJxuMnGcfU1E/FDzwpOlkyQ2cMhj/wA2M6T0HzzWy4JDNJeBHgSG2kSTTDJ5Qk0iJmU6WPmMcgHVjrWZ4Fw7VDd3MiiQWyqIozurSOWClx1VQucdSRnal/LrVMbus5wObzWnzjK2p5f6PLQHnzwKznmZrX+DeKTTfi45CCos5nACxrgqUAAKgYG/LlsKxSIcVSVKEUvn/BKK+OTfyJddMbfrSKntXPLPaplCMxnvXQCK6cjpUZmoBJNZrn4jvULzVCTTJGDvxNcoGlRxMMzXdVMFdqgpJqpwaoxXRQMSg1IrVCtTRgd6VjomiJNHwQ96FjlUVOt+KhK2VQuL7Qn5j9az+at+JXWqMj5frVNmq9JUiM+RGuZpZpVYSxZpVylmsAVa7wj47NlaXcGksZgrW7YBEUwBQvvy9JByN8oKyFdop0Y7Xo3DfF9pdwwRX8M3nWqaIbiBkDNGBgLIH2OAB9s7ZOfOBRvDXwxPtSt6ClbN9a8ct47qOURyLHEyMqgq8jsjah5jNgDPXSNgBt1qu8ScbimnaWHzF8xmdlcJ6ScH0spORnPMDpzrPvMTUJY1zpaoto3fG/GVnfIj3UdxHcIoR2tzHolA6sH+E5J3xtnrtUXFPHluz2bxQyhrRYF0u6MjrEVJVvTknYjVt3xWGY1EarYtI9J//oVjHxEXiQ3LFy3mq7RgJrQoxTGS535EgDfntir4F45gtZp08uSezuV0ypJoSX+bDLpJGwYjnvz25ViCK5imsSkb7g/i7h1pJMYoruRZYHi/iNCpAdl2AUdgfUew9O+axtxfDUfLBCZ9IfBbH+oqACfkBQmKaVoPZqCRft7Vw3ze1C0s1qMENdsetRmQ1HXM0aCPLUtdNzSrUY7qrtNpUTHBThSpVgDq6K5SoBHU4UqVKEcKkWlSpWMjlz8J+n61XHlSpU8OBZcnKVKlTkxU012lWMI0jXaVYxxaNsOZ+VKlSy4GjyGmmtSpVEqRtUdKlTIVnDXDSpUQHBTWpUqKMR1ylSp0AVKlSrAOinClSoMwqVKlQC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AutoShape 4" descr="data:image/jpeg;base64,/9j/4AAQSkZJRgABAQAAAQABAAD/2wCEAAkGBhQSEBUUEhQUFBUUFBQUEBQUFxQUFBYVFRQVFBQUFBUXHCYeGBkjGRQUHy8gIycqLCwsFR4xNTAqNSYrLCkBCQoKDgwOGg8PGiwcHSQsLCwsLCwpKSkpLC0pLCksLCwsKSwpKSwsKSkpKSksLCksLCwpLCwsLCwpLCwsKSksKf/AABEIAMIBAwMBIgACEQEDEQH/xAAcAAABBQEBAQAAAAAAAAAAAAAEAAIDBQYBBwj/xAA9EAACAQMCBAQEBAQFAwUBAAABAgMABBESIQUxQVEGEyJhMnGBkRShscEjQtHwFVJiguEHM5IkcnODohf/xAAZAQADAQEBAAAAAAAAAAAAAAABAgMABAX/xAAsEQACAgIBAwIEBgMAAAAAAAAAAQIREiExAxNRQfAiYXGBBBQyscHhI5Gh/9oADAMBAAIRAxEAPwDy6lTQa7mpjnc1wmu5pVgjKVPxS01jDKVP010R1jEVSJETU8drmjoLOgYHgtasILSirezqygs6VmA4LOrK3s6MgtKsILWhiw2DW9pVhFa0VBbCjorYVsDZICjhqYRVYx2oqf8ACCklBjKSKR0oWSGtC9j7VC9h7VCUS0ZGeaI1wQGr08P9qaOHVJllIqVt6mFpmreKxFFR2FI2OpIoUsD2oqHhxq+isKJSxNTcmMpIoouG96sYOFjtVkLE9qV3KIImkfZVGf6CktgfUXEeQZeEDOBjPbr9qLi4OKzXAONiOCW7mO8rlYh1IXoPbP6VZeDeNNceYz6ixOf9Cr/KB7nf7UcRep3Em09IuV4WBUy2IokimnPejVcnG+pJ+pH+DFKukN3/ACrlHXgGUvJ8j04U4R/81zFe0TOU6lprumsY4yZGKghucHS1GKtA8Qh3DD6/OiAOVaJht6E4fdAjH8361dQxVgPR2GCj4IabDFR8MJ7GiKOgho+GKoYgKLjkArWkEKhSjoUoKKcUXDcCtkjUw6IUZFQEdyKLjuBQyRqYfFRUdBRS7Zp63wzis5I1MsQlcMFRJcbZrgvhnBOKjOikbRL+HFd/DCo3uSBk8u9Q/j8HBJ9jjaueSOiLDUtRRMUAFDQbjIOamSBs86i0OGJGKofHspSzLrzV15EjGcjO1aCKA9ay/wD1MBFmAORcavfANHETpv8AyIt/B3EHms43kOWOoZ76WIBP2rGf9UvEQJW3jbIG8mOWroD8qyVr4uuY4vJjkZUXOAvMZ3O43quOpzk5JPejidMOkozcv9BQu2cJHksqbKM7ZJycD5k17b4Z4UtvboB8TAPIe7ED8hyrzzwj4NYlZZAQvNRjdsH8hXoj3LnkpqXcUHxZvxFzSin9SyaUCo2u0HWqeVZT0NBSRyHbBoPrSZGP4aPqy+PFk70qzLWMn9mlS92fkr+W6fk8Js4coe7A/YbfrQOmjo5MSgdANP7/AK0Pcphz88/fevaPMbItNGWDnVjO2DQlFcO+P6GiKce6bUcHkT2olEEoKOBk8j71Bo9R+Z/WiYkrGM61uYpMHodvetVY+pQaq+PResHuQf8AyGf2q44ENSKPfFIuSsv02WsEIVQxGSfhFExSt3plyfV8hT4TT6JFhCoce4/Onxx+1Msz6hRUi+qtoxJAuOVHON+1BRtR0jb/AEoUg7HrbahnrREabYpkDYBNRvfBfeg1FB2wpW0rj7GmxXC6t/7xQ5v0K786EZsg6Sd9v61GUvA6RoWvlB59KZ56MPVz+1UNyG0Kcg98Gg3uiKm5sdRNjFcxlQGYAD3o1LqEDGpfrvXnTXJNTT6sLjPL+lDIfE9MtdDDKEY9qIWLHWvLbe5lU8yPrWn4d4mbRhjuKW16hcX5NctwucZFUPjxEezfJ+Egj74/eqv/ABNjuAf3qk8X8aPkaDzbcjsOQpM70NDp1JMwc851YX0joBWz8EcH1nzJ94x8IP8AMf6VkeH2+uQDnvW1XiOkBQMAbAUvUb4R10b9+MhdgAB0FDv4i+VY6TiWUz/fahW4h71JqTJLpQ8G6bxNsTtVfN4kJP8ALWWF76D/AH2odbvJFHFsZQguEaSTijEnelWak4oATSpu2hrPLwwznzF55/epOIyjIbuP7/WqUmjWfVAP9P7bfpXqHlULzqN4a/r+hqpiY1b8Lj9f0P7UDCydR+Z/Wios1CIjqPzP61ZWVvqPsOdAJV+I1wVHsv5L/wA0Z4alOQPcVXeKbsGfbfCgVBwni+hhkfUf0oNPke1VG6nt218xyFTRQt3rouVkRXUgjHT++hp0MwJ2ptE7YTaRnUPn3om4Bzt2FNtCM5zsKl84E5yKNIFkccb0a8pVt1oBuNQrzdeYGxq0a4BIwc5HSlpeQ7Gz3RyNtqYbjPNaJZQy4zuKia3UDOW250rTCmRPID0p/mDABOMdPeoAQWwMn51FKhJz3qDZRFghBUgHNDtjrj7UPBKVbGaDuptyKUag03Kr/f8AxR0/F10AYUZHbfpWZeepLu49K/L9hRodItY5o+9EQXEe+P0rMrJRnnhEx1NLQ6Rbw8X0A88DfpWX4rxAyhmO5J/epOJ3mE09T8X7Cqq1lDZTvy/ehBbstVIt/Dh05f6D96tJrvPOqi3RkQDBHU13zSfelcbdmci1ef8Ah/33oJpafdQP5ew2HM1UvMadRTJ5FvHcYQ9f7FR/icodIwfahrdWaNsAnf8ApRFrwaTIPfpmm0uQW2VxufnXKMn8Ly6jjGOm9KjoGR5rmi4bgAYCjHXfPP6UCGp6vXWcYSAM5Ax7c6Ptb4L/AC7981Vh6kVqVhLgX6ZyU3+Zqb/FdsAYHYVUoamVqUaiv4xJqkJ9h+lBRvg/rRnFviHyoANVI8CM2Xhm9KqQN9+XQ+9XC3qA8iD89qxHCLsqdPRuXzq+jjbng1OWmOtl5LxXCkkhVHTv/Ws3xHxQzalU4U8iOeKqOJ8SLsRn0g+kfvQOuio+TXRaQ8Rwcnf64/Sr7hfioh1150jl6uXbaser1LHNii4mUj12DihIDA5BG1SS3pPt9axvhLi3q8s9a2q2ikZ1CudqXAWkiBLvHT86je67bU2ZVA5k/Sq2SakHQeLrG+M1Dc3GoZ04981Xm6IqFrk4xmmQwZ7nB+tKS9B5r+dAefTWkomDRegfCoHuTml+IwNbcz8P9aCiXJ35Dc/KguI3+o7cunyoS8FYL1Z26vNRrtkMsPvQCbmrSBdK78z+n9/pWqtDN+pctxENsw+o2oi24gqfCN+53qhE1d8+s42TyNVb8YTTh8kHn71XXTQ6sgGqY3NRPc0q6dGczUW/HlQaVXA+dSnjwPI6axjXNMluNt6L6QMzWSeIhnn/APqlWCe6GeX50qftkrKUGng1GDT1rqIEimpFaoQakBoBJ1ep0egw1TI1K0Mmc4kMgGq6rS4PoPyqrO1NHgEiWJsch+f7VpJuKA2rEHfGk9wTsazCOff+/arQDXA+PiGksO+OuO+D+VLJWZFOzVwGuGlVBR4NODVHmnKaxi04RcaZV99vyr1Phz6k+2D3BGRXknD1zIo98ffnXpXALn+Fn3wPkCcfliubqaZeO4lpNAcY/aqu7smJyKsxc08jIqDl4CjNyWRHxVC9ptsauroYzVXNIRWUmUSACu9cz/yTyqK6vlHUE9fb51UXXES23IdhtV4xbEckgu84pj0r/u96DWfVQhbNdjXeqYICmy5s48n2HOiHkyajhGEA6nc/tXSakkPKVnS1c1VzVTWlphBxaomemtLTDJ2GaIDrNQ9wxFTGNu2PnQd02OtYDA2kOaVc1e35UqcmDCnA1wCnBKpYp0GnA11Y6kEVLYaGg1Khrqw1KkFK2hkhoNV8yYPyq4S1oPiVtpIPf9q0ZKwtaAgKKsX0sCDg9uhHY0GTSD4p2rEJuIW2hvY7r8u30oUUW05dcNjb4TQgooDO08UwU7NYwZaHB1DmCCPvXpnCIyYkOMZUHHzrzPh92EYEjIzuO9erW/E41t0lchFKgjPy5Dudq5+pFtlVKkGxW3elKMVmE/6hprI8s6Ohz6vqOVVvEPHzsf4aqo3zn1Gk7T9DKXk0PEJAoyzBR3NZC9482ohSCvIHG/zqon4k751MTvnck0MZKpDpY8mfU8E7zknPem6qizTlqohKgq44fwskBiNunvUfBOCvMw0jbIBPT71tk4KwAAXAHLcVDq9StItBerM09u3QVF+HbtWtbgzY2IqFODsDUV1GPSMybB+xro4Y/b9K1U3Dj9aBlgdTW7jBSKVuDSDfR+YrogmUbRgf386tp3cDnQst2cUybfIrdFDfzTHZvyxVJIrZ5Gry8uSTihDXRHRFuyu0n3/OlR2aVNYAFR8vrgD6k8qLvuHvC2mQKGwDgMj7EZBOknGQQar5DsavvFCn8VgbkxW2Mczm3j6UrbyS+v8AAySpsrFqQUVbWqLam4cFwZvJRFbTuEEjMzYPRlAHz7YM9zw+KO6jjZysMgik1nBZY5EDjVgYyM4Jx746Urmrr3oZRdAaGpg+Kdxa28plGnTlc5DrKjbnDRuvMYx8iDQcFwodfMDFMjXpIDaepBIO/wBKy2rQXp0GCaor/wBSfI0dxWxSDzQQxPmlbc6hgxhQ3mEafUCGTGMcz2qYWUCoFlk0s8AlBy2zOuuNAgQhgfSCdQ3J7bpktNDYvgyTVzNXPDLOAwTSzCU+VJCuEZV1LJ5mRupwfRz9+XWhrSxQwyzvqKxvGioDgs0mojU2NlCoc4G5I5VfNb9++SOLI+KcOMJQa1fXEkoK6gMOCQPUAc49qBNXniYAyW+lSoa1ttKj1tgrjHTUftTuMcESODzFV0ZbhoWWR0ZiAmsM6r/2355U/tSx6mlfqFw26K3hHD/PnjhDKhkYIrNqK5OwzpBPOh3TBI7Ej7VpfDtjHDd2OtWd5mhlBDaVQO+I9tJ1nbJ3HPHvVXwrhqytMzthIUMjbkZ/iLGoyAcDLgk4Owrdzb8f20bDXzAEbFF3HFJHRUZiVT4QeQz2p17HAJYxGxdGCeaATlWJwyK7KM9CCV69cVPxuyiS4MEIcMszxM0jqQfXpTACjTjqd889uVNkrRsWVuuuFqvJeDRGS6hTWHtUkcSEjTJ5TBXBTHpzklcHpg5zmouCcKjmjJw0sgZ9USOqOI1UESRqw/inOrKjfC8t8he5GrDg7op80s00VccA4YkpHmLIQZo4yQyRoofYnW2dT7jCAf0p5SUVbESydFYpq3tuCs0ccisGDlxgBhoKYzqJGP5hyzTuF8CEk0iknRCsjsR8TLGdIC9iSV36bnpWhS5SOziKLpGuYYzqOQUJOce4qHU6tNKJaHT5sJ4Xdi3QIB7k9z1q0TxAvWqllRp44Dq1SRq3mAjSHePzFAXG6jYE57nblQHDpVbzvMVz5cYkGggZ/iIhG4P+fn0x1rmu9lsUauPjIPKuvctzrJwSFncrHJpClkGVHUAB5DgKN+eOw61aOkonSJPhkMaqWIOnWFJyR8QBJ364rcOhcdWi2S91KxBBKkKV3zuCc55fymg7iU9aAtr3EdyVTGmSHdnBJGZBuNgpqCfiarFFJIC3ms4wrABURtJOcHLE525AAd9sn7+1gceDt1c4qju7wjlVnJaj/EBbuxZdbJqRlU7AkHcHsMj86p4oEuLmONC0asDrLsrt6FZ3YBQOYXZd9+pq0ZLn5WTcXx9gVpu9MMtTX8MOhWif1ZYOmWcY20MGKLudwRjp74o3iXBkSMPHl0JULKGDAnTllkjxmNweh7Hnzqua0Lgyp1+1dppX3P2pU4gED8vruPqKs5PEUzOXbyy5XRr8qPUF06AFONsLsCNxVYK6KZxT5Mm1wE21+6KyDSyOQWRwGUleTYPIjJGR3p7cRkMvmkgv7hSMadOnTjGnTtjGMUIKs+FW2UlkKIRGE/iSsRHGWbbKAEyMQrALvyJxSySW6GTb0Dz3rOFBwAgIRVGlVBJY4HuSTRd9YoLWCRQ+qRplfUwIzHo+EBQQPV1Jq5veBxia7ZVUiC3hmWIaghaVYsnGdWhdZbHy6bVy3jFzHYRvpRWnuFPlgIDvGTjG2o7Ln5VDurTXH9NlMHu/ezPXN48gUOxbQixpnoi/CKnj4tKIxGShCgqjFEZ1U81VyMgbmjYUSaO6LRJGYU8yMoCNOJVj8tySdeQ3M75XnRPEI0/gRR28ZaeC2YlS+vW7biPUxALcsnPMdBimc4/po2L5szgvnSOSMadEjBnBVSSVzpOojIxqOMdzUdhxOSHUE0lXAEiOqujYORlW2yDyNaPjtnH+FdgkKtHdCNREXbSpRyY5JDgSEFRuM9d6n/BQtffhhbwqsluHyPMLqxtPPBRixx6h9c75o9yNPXtUDB2t+2Zi941LK0bsVDQqixFERNITdB6QOXSn3XHZZEZG8vSz+YQI0X1nYuCBnJHM0/wyqvcxI6I6yOqsHB69iCCKmbiEaTlWt4CiyFSNL50hsHfXzxXWujFpPS2cz6sk2tsgtPEU0axhSn8I5hZkRnj31YRiMgZ3xQ9rxSSOUyIQGYMGGldDK3xKyY0lT2xUV0V8x9ONOptOOWnJxj6YqKpuEU3oopvQRNfMzhyEBXGlQiqgwcgaAMYzSv715pGkfGtiWYgBcsdyxA2yaHoywEOmXzi4bR/A0Yxrz/PsdsfLnzoqKvQspNIkm41K4fJGZAFlcKA7gEEB2G53AJ74Gc02z4tJGAF0+ks0bFQXQsAGKtzHIfLmN6Dozhqwkt55cDQ3l6Mf9zbTqyDtz/LcUFBP4QubWwVat+DXkqLhSukSCRNSqxWQADWhYHScAfYULacLd4nkGNEZQOSRnL5wAOZ5H7VOq42FCatbGi96LJbyRZvNVlRjkNgAKQ2zAryIPUUQ8vmII3liVRllCRhQCcZxpA54FUzA0wk1Htop3GXK3hXA8xWKqURwg1hSCCoY74wSO+DTbO40F8OAHAVgVDZXIOMkbDIB27CqfelqrdtG7jLdbzymbRJlWXSwZQyncEelttiAc0ziPGXkZG8xtaadLABTlcYO3UYH2qpMlNMlHtq7Bm+Czm43K4cMUAkwZNMaKWIzhmIG53O9AxcRdFCjSyhtah1DhW29S55chtyOOVCvJUDvTLpx4oDmwyLisiTearZkyzamAY6mzlt9s7n71ClyyyCRDodWDKV2wRywOlDV2nxQlsOveKPL8XlrzOI40jBJ5k6QMn3qW445JIGDFRrYPJpUKXYAgM2Ovqb7mq7SKaVpcY+A5ML88965QwApU1AJ0tyelSGzbtn5Vdp9KkWMdcD5VLNjaM4YiOYNEWl9JFq8tiuoYYbEHG4yCCNu/SrqSJCNz+dM/Bxnnn7/APFZyT0zLW0AjjNwZBJ5r61XSH21acAYY49QwB8WeVcuOJzSAB5GIU5UbAKe6gAafpVtDw6Mcg33NGLACMFVx8s0Elekgub8mduOJSupVnJDEM4wo1MORcgAuRk7tnnSn4nK5Us7EpgRnYFQvwhSAMAY2HStILCP/IPtXG4VEf5QPlkU2PyBmZy841O6kNIzBiCVIUgnvpxjVvz5nNQtxi5Mvma38wKU14GsLjBXOM8sj5ZHKtDcWsduDJg4AZdsFl1qU1LnYkas/SqhPEOOckufOtnDKqpmOFWUjCtzIZe/wbnsKrSiNd7sh8IjVxC2z1nT25t2FEcVvrYSzKbXL65F1+fL8WojVp5c98U3w/xK3ivxcytIEjm82NERSzepmCn1gIBt3p92bCW4eRp7kI8jOUFvHqAZixUP52OuM6fpXZGXwUcso/HY7wlwkTxz+WInuVEf4eOXTpK5bzCob0l9lA1bDPvRFhArcRt4Z7REZtEU0TI0a6yzYkVUYZyun2O/zqGfiNnO0+S9u3nK9nIseoLEqaBFJpOobKhBGcEHvVpw/jouuLcNVSziFoYTK40vKwbJcrk4GTtk56nnTppIVpu2CcJuYJbw2klrCEkkeJHRSJVfUQrCQknnjbkM8sbVDwnhaKvEI3jR3t4pGSQ6tQKuI9hnT1znGR3qWW5tLS9e4SSSaRJZGihMXlhZdTAGSTUQVVjn0jfA5UN4d43AiXf4h5fMuomi9EasF1MHMhJcZ3Hwj71sle69fAMX6EnBI4P8PnlkgR2hlhAbLhn1kkKxzhVyoB0gEjbPWp+AyRXVxcE2sKj8NJJGoDYRo1UZVQQu+c7g8hQvDuJ2qWM9s8kuueSNw6xKVURMdOQZASWBz7e9c8GcWgt3leZpPXDJCgRA3/c05cksOWnl17igpJYrX/AuPJacFIThs58uNtMsOrOv1lteNWGHLpjH1plpEj2N0/lRhkeLSwDZAkZsqCScAacd8Vo+BRW62jQuGKyCJg4UZYoCQWTV78s1Pw78OqTQuhEcunDKozlCdJK59+Wal3OE/DX7j4815T/YyaQq3DWfy0DrcLHrAOojQG3JPv0xVJXpQ/DC3aFEfeTWCVXBIUKMrnbtzJ6+1Vc/DlQgNGqkjO6jOO+KSW0q8DxklaZiK5tWxuIFUZKL06KfiBK/fBqru4SUGiPDbndV5BSxz29IJ+QqLkkWW/QzzCo3iParEcGuHLFY2OkZcgekDGc6h6cYIPPrVa8Tdc0+6sR1dELrUfl0Wtrnof0/apRYDrTWDQB5fypBasBZL3NNexXoa1gAyB3zXPMo38CoHU1EbL6ULQSDzv7wKVS/gDSrWjFxFcZ6CpS/94qlS8NTLf1FwY+i3U1Mkgql/wAQrq39DFhL4XFI3PvVIOI12O73yaDUjKKL+OcVMJ6pYboUXHeChk0BwF4if/05/wDcv61ja03HLnMBHuv61mHro6btCNULNcrhNKqgFitB4CuIouIW808qRRwyLK5bUSQpzpUKDlj9B71njSrCmrXiEcPESRJBPBNOzMdGsBZHbBYSoCrAEHA2qv8AGNo0V5IjY2OY9Kqo0HdcBQBtkj6VSV6Bx7hjcQsbC5iGqVnFjP8A/JnEbN8+f/2VVSuDj9yTjU1Io3vWhsIsiPzJncxkxxFlhjwmzFc7uG/8aoI+f5ferPxVeI9yyx7xQhYIPeOIaQ3+4hm/3VrbjhQsTaxRzwwyPDHNOzxSSSSNINWkMImURqPSACM4JNCXxfRDRVfcmS9VVAzyAH2GKjfig71as8D8QgMKoyyNEkqtH6NbMFcojDb7UJ4g4oVkuLdIolDSEFtILltX+bGwzyAwAPvXE48tyLL6FXJxejuNXGjycfzwRvt7qKk8SI1jP+HgGkxqvmSaVZ5HIyxLMDheyjb5nepPGEhD2jsAS9rC7gYU7gFguNh9qoljCcb8fuCSTlF15Ke6vydAzkIvPBGSxJxuMnGcfU1E/FDzwpOlkyQ2cMhj/wA2M6T0HzzWy4JDNJeBHgSG2kSTTDJ5Qk0iJmU6WPmMcgHVjrWZ4Fw7VDd3MiiQWyqIozurSOWClx1VQucdSRnal/LrVMbus5wObzWnzjK2p5f6PLQHnzwKznmZrX+DeKTTfi45CCos5nACxrgqUAAKgYG/LlsKxSIcVSVKEUvn/BKK+OTfyJddMbfrSKntXPLPaplCMxnvXQCK6cjpUZmoBJNZrn4jvULzVCTTJGDvxNcoGlRxMMzXdVMFdqgpJqpwaoxXRQMSg1IrVCtTRgd6VjomiJNHwQ96FjlUVOt+KhK2VQuL7Qn5j9az+at+JXWqMj5frVNmq9JUiM+RGuZpZpVYSxZpVylmsAVa7wj47NlaXcGksZgrW7YBEUwBQvvy9JByN8oKyFdop0Y7Xo3DfF9pdwwRX8M3nWqaIbiBkDNGBgLIH2OAB9s7ZOfOBRvDXwxPtSt6ClbN9a8ct47qOURyLHEyMqgq8jsjah5jNgDPXSNgBt1qu8ScbimnaWHzF8xmdlcJ6ScH0spORnPMDpzrPvMTUJY1zpaoto3fG/GVnfIj3UdxHcIoR2tzHolA6sH+E5J3xtnrtUXFPHluz2bxQyhrRYF0u6MjrEVJVvTknYjVt3xWGY1EarYtI9J//oVjHxEXiQ3LFy3mq7RgJrQoxTGS535EgDfntir4F45gtZp08uSezuV0ypJoSX+bDLpJGwYjnvz25ViCK5imsSkb7g/i7h1pJMYoruRZYHi/iNCpAdl2AUdgfUew9O+axtxfDUfLBCZ9IfBbH+oqACfkBQmKaVoPZqCRft7Vw3ze1C0s1qMENdsetRmQ1HXM0aCPLUtdNzSrUY7qrtNpUTHBThSpVgDq6K5SoBHU4UqVKEcKkWlSpWMjlz8J+n61XHlSpU8OBZcnKVKlTkxU012lWMI0jXaVYxxaNsOZ+VKlSy4GjyGmmtSpVEqRtUdKlTIVnDXDSpUQHBTWpUqKMR1ylSp0AVKlSrAOinClSoMwqVKlQCf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4102" name="Picture 6" descr="http://www.icclagrancomision.com/site1/images/stories/verdaderos%20adoradores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640" y="3645024"/>
            <a:ext cx="3810000" cy="2618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5167908" y="6273517"/>
            <a:ext cx="37837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Lea Juan </a:t>
            </a:r>
            <a:r>
              <a:rPr lang="es-CO" sz="2400" b="1" dirty="0" smtClean="0">
                <a:solidFill>
                  <a:srgbClr val="FF0000"/>
                </a:solidFill>
              </a:rPr>
              <a:t>4:23,24 Y Apo.14:7.</a:t>
            </a:r>
            <a:endParaRPr lang="es-CO" sz="2400" b="1" dirty="0">
              <a:solidFill>
                <a:srgbClr val="FF0000"/>
              </a:solidFill>
            </a:endParaRPr>
          </a:p>
        </p:txBody>
      </p:sp>
      <p:pic>
        <p:nvPicPr>
          <p:cNvPr id="4104" name="Picture 8" descr="http://t0.gstatic.com/images?q=tbn:ANd9GcS4AzHhedX_a6ed_Sj9nx_P3DHuuJjWfU8zeMIPansszlbTP75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086" y="1268760"/>
            <a:ext cx="2619375" cy="2184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50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/>
              <a:t>Los apóstoles y la iglesia primitiva nunca adoraban imágenes, por el contrario el apóstol Pablo dice: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Rom.1: 22-25</a:t>
            </a:r>
            <a:r>
              <a:rPr lang="es-CO" dirty="0" smtClean="0"/>
              <a:t>. «Profesando </a:t>
            </a:r>
            <a:r>
              <a:rPr lang="es-CO" dirty="0"/>
              <a:t>ser sabios, se hicieron </a:t>
            </a:r>
            <a:r>
              <a:rPr lang="es-CO" dirty="0" smtClean="0"/>
              <a:t>necios,</a:t>
            </a:r>
            <a:r>
              <a:rPr lang="es-CO" b="1" baseline="30000" dirty="0" smtClean="0"/>
              <a:t>23 </a:t>
            </a:r>
            <a:r>
              <a:rPr lang="es-CO" dirty="0"/>
              <a:t>y cambiaron la gloria del Dios incorruptible en semejanza de imagen de hombre corruptible, de aves, de cuadrúpedos y de reptiles</a:t>
            </a:r>
            <a:r>
              <a:rPr lang="es-CO" dirty="0" smtClean="0"/>
              <a:t>.</a:t>
            </a:r>
            <a:endParaRPr lang="es-CO" dirty="0"/>
          </a:p>
          <a:p>
            <a:pPr marL="0" indent="0" algn="ctr">
              <a:buNone/>
            </a:pPr>
            <a:r>
              <a:rPr lang="es-CO" b="1" baseline="30000" dirty="0"/>
              <a:t>24 </a:t>
            </a:r>
            <a:r>
              <a:rPr lang="es-CO" dirty="0"/>
              <a:t>Por lo cual también Dios los entregó a la inmundicia, en las concupiscencias de sus corazones, de modo que deshonraron entre sí sus propios </a:t>
            </a:r>
            <a:r>
              <a:rPr lang="es-CO" dirty="0" smtClean="0"/>
              <a:t>cuerpos,</a:t>
            </a:r>
            <a:r>
              <a:rPr lang="es-CO" dirty="0"/>
              <a:t> </a:t>
            </a:r>
            <a:r>
              <a:rPr lang="es-CO" b="1" baseline="30000" dirty="0" smtClean="0"/>
              <a:t>25 </a:t>
            </a:r>
            <a:r>
              <a:rPr lang="es-CO" dirty="0"/>
              <a:t>ya que cambiaron la verdad de Dios por la mentira, honrando y dando culto a las criaturas antes que al Creador, el cual es bendito por los </a:t>
            </a:r>
            <a:r>
              <a:rPr lang="es-CO" dirty="0" smtClean="0"/>
              <a:t>siglos». </a:t>
            </a:r>
            <a:r>
              <a:rPr lang="es-CO" b="1" dirty="0"/>
              <a:t>Amén</a:t>
            </a:r>
            <a:r>
              <a:rPr lang="es-CO" b="1" dirty="0" smtClean="0"/>
              <a:t>.</a:t>
            </a:r>
            <a:r>
              <a:rPr lang="es-CO" dirty="0" smtClean="0"/>
              <a:t> </a:t>
            </a:r>
            <a:r>
              <a:rPr lang="es-CO" b="1" dirty="0" smtClean="0"/>
              <a:t> </a:t>
            </a:r>
            <a:endParaRPr lang="es-CO" b="1" dirty="0"/>
          </a:p>
          <a:p>
            <a:pPr marL="0" indent="0" algn="ctr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819452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296144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Lea el </a:t>
            </a:r>
            <a:r>
              <a:rPr lang="es-CO" dirty="0" smtClean="0">
                <a:solidFill>
                  <a:srgbClr val="FF0000"/>
                </a:solidFill>
              </a:rPr>
              <a:t>Verso 19</a:t>
            </a:r>
            <a:r>
              <a:rPr lang="es-CO" dirty="0" smtClean="0"/>
              <a:t>. «</a:t>
            </a:r>
            <a:r>
              <a:rPr lang="es-CO" b="1" u="sng" dirty="0" smtClean="0"/>
              <a:t>Ante un tronco </a:t>
            </a:r>
            <a:r>
              <a:rPr lang="es-CO" b="1" u="sng" dirty="0"/>
              <a:t>del </a:t>
            </a:r>
            <a:r>
              <a:rPr lang="es-CO" b="1" u="sng" dirty="0" smtClean="0"/>
              <a:t>árbol voy a postrarme» . </a:t>
            </a:r>
            <a:endParaRPr lang="es-CO" b="1" u="sng" dirty="0"/>
          </a:p>
        </p:txBody>
      </p:sp>
      <p:pic>
        <p:nvPicPr>
          <p:cNvPr id="4" name="Picture 10" descr="http://t3.gstatic.com/images?q=tbn:ANd9GcSmRKxetHYyxC7U3W0U_FHl_fMfnwfFaSdr_USlcXIA1IwGkk7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101264"/>
            <a:ext cx="2880320" cy="452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95536" y="2101265"/>
            <a:ext cx="51845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O “trozo de madera”.  El que adora a un ídolo, tan sólo rinde reverencia a un pedazo de madera.  </a:t>
            </a:r>
            <a:endParaRPr lang="es-CO" sz="3200" dirty="0" smtClean="0"/>
          </a:p>
          <a:p>
            <a:pPr algn="ctr"/>
            <a:r>
              <a:rPr lang="es-CO" sz="3200" dirty="0" smtClean="0"/>
              <a:t>Le </a:t>
            </a:r>
            <a:r>
              <a:rPr lang="es-CO" sz="3200" dirty="0"/>
              <a:t>habla, se inclina ante él, sin pensar que sería igualmente sensato si presentara sus pedidos a una vara o al poste de una puerta. </a:t>
            </a:r>
          </a:p>
        </p:txBody>
      </p:sp>
    </p:spTree>
    <p:extLst>
      <p:ext uri="{BB962C8B-B14F-4D97-AF65-F5344CB8AC3E}">
        <p14:creationId xmlns:p14="http://schemas.microsoft.com/office/powerpoint/2010/main" val="1895752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864096"/>
          </a:xfrm>
        </p:spPr>
        <p:txBody>
          <a:bodyPr/>
          <a:lstStyle/>
          <a:p>
            <a:pPr marL="0" indent="0">
              <a:buNone/>
            </a:pPr>
            <a:r>
              <a:rPr lang="es-CO" b="1" dirty="0" smtClean="0"/>
              <a:t>Lea el </a:t>
            </a:r>
            <a:r>
              <a:rPr lang="es-CO" b="1" dirty="0" smtClean="0">
                <a:solidFill>
                  <a:srgbClr val="FF0000"/>
                </a:solidFill>
              </a:rPr>
              <a:t>Verso 20</a:t>
            </a:r>
            <a:r>
              <a:rPr lang="es-CO" b="1" dirty="0" smtClean="0"/>
              <a:t>. </a:t>
            </a:r>
            <a:r>
              <a:rPr lang="es-CO" b="1" u="sng" dirty="0" smtClean="0"/>
              <a:t>«De </a:t>
            </a:r>
            <a:r>
              <a:rPr lang="es-CO" b="1" u="sng" dirty="0"/>
              <a:t>ceniza se </a:t>
            </a:r>
            <a:r>
              <a:rPr lang="es-CO" b="1" u="sng" dirty="0" smtClean="0"/>
              <a:t>alimenta»</a:t>
            </a:r>
            <a:r>
              <a:rPr lang="es-CO" b="1" dirty="0" smtClean="0"/>
              <a:t>. </a:t>
            </a:r>
            <a:endParaRPr lang="es-CO" b="1" dirty="0"/>
          </a:p>
        </p:txBody>
      </p:sp>
      <p:sp>
        <p:nvSpPr>
          <p:cNvPr id="4" name="3 Rectángulo"/>
          <p:cNvSpPr/>
          <p:nvPr/>
        </p:nvSpPr>
        <p:spPr>
          <a:xfrm>
            <a:off x="251520" y="1700808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600" dirty="0"/>
              <a:t>Qué necedad sería el alimentarse de cenizas, esperando nutrirse de ellas.  Es igualmente necia la idea de que un ídolo puede beneficiar al hombre. </a:t>
            </a:r>
          </a:p>
          <a:p>
            <a:endParaRPr lang="es-CO" dirty="0"/>
          </a:p>
        </p:txBody>
      </p:sp>
      <p:pic>
        <p:nvPicPr>
          <p:cNvPr id="1026" name="Picture 2" descr="http://t0.gstatic.com/images?q=tbn:ANd9GcSgcfL71qcfOtmGX0van5Xwk0D61Me_KnldJkMqtlodTN_xaI4w4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00808"/>
            <a:ext cx="3816424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051209" y="4787921"/>
            <a:ext cx="38164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>
                <a:solidFill>
                  <a:srgbClr val="FF0000"/>
                </a:solidFill>
              </a:rPr>
              <a:t>El comer ceniza te </a:t>
            </a:r>
            <a:r>
              <a:rPr lang="es-CO" sz="2400" b="1" dirty="0">
                <a:solidFill>
                  <a:srgbClr val="FF0000"/>
                </a:solidFill>
              </a:rPr>
              <a:t>puedes </a:t>
            </a:r>
            <a:r>
              <a:rPr lang="es-CO" sz="2400" b="1" dirty="0" smtClean="0">
                <a:solidFill>
                  <a:srgbClr val="FF0000"/>
                </a:solidFill>
              </a:rPr>
              <a:t>intoxicar. </a:t>
            </a:r>
            <a:r>
              <a:rPr lang="es-CO" sz="2400" b="1" dirty="0">
                <a:solidFill>
                  <a:srgbClr val="FF0000"/>
                </a:solidFill>
              </a:rPr>
              <a:t>T</a:t>
            </a:r>
            <a:r>
              <a:rPr lang="es-CO" sz="2400" b="1" dirty="0" smtClean="0">
                <a:solidFill>
                  <a:srgbClr val="FF0000"/>
                </a:solidFill>
              </a:rPr>
              <a:t>e </a:t>
            </a:r>
            <a:r>
              <a:rPr lang="es-CO" sz="2400" b="1" dirty="0">
                <a:solidFill>
                  <a:srgbClr val="FF0000"/>
                </a:solidFill>
              </a:rPr>
              <a:t>puede provocar una ulcera en el estomago a largo plazo</a:t>
            </a:r>
          </a:p>
        </p:txBody>
      </p:sp>
    </p:spTree>
    <p:extLst>
      <p:ext uri="{BB962C8B-B14F-4D97-AF65-F5344CB8AC3E}">
        <p14:creationId xmlns:p14="http://schemas.microsoft.com/office/powerpoint/2010/main" val="1644381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500" i="1" u="sng" dirty="0" smtClean="0"/>
              <a:t>La segunda parte de nuestro texto base die:</a:t>
            </a:r>
            <a:r>
              <a:rPr lang="es-CO" dirty="0" smtClean="0"/>
              <a:t>  </a:t>
            </a:r>
            <a:r>
              <a:rPr lang="es-CO" dirty="0" smtClean="0">
                <a:solidFill>
                  <a:srgbClr val="FF0000"/>
                </a:solidFill>
              </a:rPr>
              <a:t>Isaías 46:5-8</a:t>
            </a:r>
            <a:r>
              <a:rPr lang="es-CO" dirty="0" smtClean="0"/>
              <a:t>. ¿A </a:t>
            </a:r>
            <a:r>
              <a:rPr lang="es-CO" dirty="0"/>
              <a:t>quién me asemejáis, y me igualáis, y me comparáis, para ser semejante? </a:t>
            </a:r>
          </a:p>
          <a:p>
            <a:endParaRPr lang="es-CO" b="1" baseline="30000" dirty="0" smtClean="0"/>
          </a:p>
          <a:p>
            <a:pPr marL="0" indent="0" algn="ctr">
              <a:buNone/>
            </a:pPr>
            <a:r>
              <a:rPr lang="es-CO" b="1" baseline="30000" dirty="0" smtClean="0"/>
              <a:t>6 </a:t>
            </a:r>
            <a:r>
              <a:rPr lang="es-CO" dirty="0"/>
              <a:t>Sacan oro de su talegón, y pesan plata con balanzas; alquilan [un] platero para </a:t>
            </a:r>
            <a:r>
              <a:rPr lang="es-CO" dirty="0" smtClean="0"/>
              <a:t>que les haga [un</a:t>
            </a:r>
            <a:r>
              <a:rPr lang="es-CO" dirty="0"/>
              <a:t>] </a:t>
            </a:r>
            <a:r>
              <a:rPr lang="es-CO" i="1" u="sng" dirty="0"/>
              <a:t>dios</a:t>
            </a:r>
            <a:r>
              <a:rPr lang="es-CO" dirty="0"/>
              <a:t> de él; se </a:t>
            </a:r>
            <a:r>
              <a:rPr lang="es-CO" i="1" u="sng" dirty="0"/>
              <a:t>humillan y </a:t>
            </a:r>
            <a:r>
              <a:rPr lang="es-CO" i="1" u="sng" dirty="0" smtClean="0"/>
              <a:t>adoran</a:t>
            </a:r>
            <a:r>
              <a:rPr lang="es-CO" dirty="0" smtClean="0"/>
              <a:t>.</a:t>
            </a:r>
            <a:r>
              <a:rPr lang="es-CO" dirty="0"/>
              <a:t> </a:t>
            </a:r>
            <a:r>
              <a:rPr lang="es-CO" b="1" baseline="30000" dirty="0" smtClean="0"/>
              <a:t>7 </a:t>
            </a:r>
            <a:r>
              <a:rPr lang="es-CO" dirty="0"/>
              <a:t>Se lo echan sobre los </a:t>
            </a:r>
            <a:r>
              <a:rPr lang="es-CO" i="1" u="sng" dirty="0"/>
              <a:t>hombros</a:t>
            </a:r>
            <a:r>
              <a:rPr lang="es-CO" dirty="0"/>
              <a:t>, lo llevan, y lo sientan en su lugar. </a:t>
            </a:r>
            <a:r>
              <a:rPr lang="es-CO" i="1" u="sng" dirty="0"/>
              <a:t>Allí se está, y no se mueve de su lugar</a:t>
            </a:r>
            <a:r>
              <a:rPr lang="es-CO" dirty="0"/>
              <a:t>; le dan </a:t>
            </a:r>
            <a:r>
              <a:rPr lang="es-CO" i="1" u="sng" dirty="0"/>
              <a:t>voces</a:t>
            </a:r>
            <a:r>
              <a:rPr lang="es-CO" dirty="0"/>
              <a:t>, y tampoco </a:t>
            </a:r>
            <a:r>
              <a:rPr lang="es-CO" i="1" u="sng" dirty="0"/>
              <a:t>responde</a:t>
            </a:r>
            <a:r>
              <a:rPr lang="es-CO" dirty="0"/>
              <a:t>, ni libra de la </a:t>
            </a:r>
            <a:r>
              <a:rPr lang="es-CO" i="1" u="sng" dirty="0" smtClean="0"/>
              <a:t>tribulación</a:t>
            </a:r>
            <a:r>
              <a:rPr lang="es-CO" dirty="0" smtClean="0"/>
              <a:t>.</a:t>
            </a:r>
            <a:r>
              <a:rPr lang="es-CO" dirty="0"/>
              <a:t> </a:t>
            </a:r>
            <a:r>
              <a:rPr lang="es-CO" b="1" baseline="30000" dirty="0" smtClean="0"/>
              <a:t>8 </a:t>
            </a:r>
            <a:r>
              <a:rPr lang="es-CO" dirty="0"/>
              <a:t>Acordaos de esto, y tened vergüenza; tornad en vosotros, prevaricadores. </a:t>
            </a:r>
          </a:p>
        </p:txBody>
      </p:sp>
    </p:spTree>
    <p:extLst>
      <p:ext uri="{BB962C8B-B14F-4D97-AF65-F5344CB8AC3E}">
        <p14:creationId xmlns:p14="http://schemas.microsoft.com/office/powerpoint/2010/main" val="4003079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792088"/>
          </a:xfrm>
        </p:spPr>
        <p:txBody>
          <a:bodyPr/>
          <a:lstStyle/>
          <a:p>
            <a:pPr marL="0" indent="0">
              <a:buNone/>
            </a:pPr>
            <a:r>
              <a:rPr lang="es-CO" b="1" dirty="0" smtClean="0"/>
              <a:t>Lea el </a:t>
            </a:r>
            <a:r>
              <a:rPr lang="es-CO" b="1" dirty="0" smtClean="0">
                <a:solidFill>
                  <a:srgbClr val="FF0000"/>
                </a:solidFill>
              </a:rPr>
              <a:t>Verso 5</a:t>
            </a:r>
            <a:r>
              <a:rPr lang="es-CO" b="1" dirty="0" smtClean="0"/>
              <a:t>. </a:t>
            </a:r>
            <a:r>
              <a:rPr lang="es-CO" b="1" u="sng" dirty="0" smtClean="0"/>
              <a:t>¿A </a:t>
            </a:r>
            <a:r>
              <a:rPr lang="es-CO" b="1" u="sng" dirty="0"/>
              <a:t>quién me asemejáis?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1916832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Isaías repite muchas veces esta </a:t>
            </a:r>
            <a:r>
              <a:rPr lang="es-CO" sz="3200" dirty="0" smtClean="0"/>
              <a:t>pregunta. </a:t>
            </a:r>
          </a:p>
          <a:p>
            <a:pPr algn="ctr"/>
            <a:r>
              <a:rPr lang="es-CO" sz="3200" dirty="0" smtClean="0"/>
              <a:t>Lea </a:t>
            </a:r>
            <a:r>
              <a:rPr lang="es-CO" sz="3200" dirty="0" smtClean="0">
                <a:solidFill>
                  <a:srgbClr val="FF0000"/>
                </a:solidFill>
              </a:rPr>
              <a:t>Isa40:18 y 40:25. </a:t>
            </a:r>
            <a:endParaRPr lang="es-CO" sz="3200" dirty="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51520" y="3072348"/>
            <a:ext cx="86409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Dios </a:t>
            </a:r>
            <a:r>
              <a:rPr lang="es-CO" sz="2400" dirty="0" smtClean="0"/>
              <a:t>prohíbe </a:t>
            </a:r>
            <a:r>
              <a:rPr lang="es-CO" sz="2400" dirty="0"/>
              <a:t>claramente la </a:t>
            </a:r>
            <a:r>
              <a:rPr lang="es-CO" sz="2400" dirty="0" smtClean="0"/>
              <a:t>idolatría en el segundo Mandamiento diciendo:</a:t>
            </a:r>
            <a:r>
              <a:rPr lang="es-CO" sz="2400" b="1" baseline="30000" dirty="0"/>
              <a:t> </a:t>
            </a:r>
            <a:r>
              <a:rPr lang="es-CO" sz="2400" b="1" baseline="30000" dirty="0" smtClean="0"/>
              <a:t> «</a:t>
            </a:r>
            <a:r>
              <a:rPr lang="es-CO" sz="2400" dirty="0" smtClean="0"/>
              <a:t>No </a:t>
            </a:r>
            <a:r>
              <a:rPr lang="es-CO" sz="2400" dirty="0"/>
              <a:t>te harás imagen, ni ninguna semejanza de lo que esté arriba en el cielo, ni abajo en la tierra, ni en las aguas debajo de la tierra. </a:t>
            </a:r>
          </a:p>
          <a:p>
            <a:pPr algn="ctr"/>
            <a:r>
              <a:rPr lang="es-CO" sz="2400" b="1" baseline="30000" dirty="0"/>
              <a:t>5 </a:t>
            </a:r>
            <a:r>
              <a:rPr lang="es-CO" sz="2400" dirty="0"/>
              <a:t>No te inclinarás a ellas, ni las honrarás; porque yo soy Jehová tu Dios, fuerte, celoso, que visito la maldad de los padres sobre los hijos hasta la tercera y cuarta generación de los que me </a:t>
            </a:r>
            <a:r>
              <a:rPr lang="es-CO" sz="2400" dirty="0" smtClean="0"/>
              <a:t>aborrecen,</a:t>
            </a:r>
            <a:r>
              <a:rPr lang="es-CO" sz="2400" dirty="0"/>
              <a:t> </a:t>
            </a:r>
            <a:r>
              <a:rPr lang="es-CO" sz="2400" b="1" baseline="30000" dirty="0" smtClean="0"/>
              <a:t>6 </a:t>
            </a:r>
            <a:r>
              <a:rPr lang="es-CO" sz="2400" dirty="0"/>
              <a:t>y hago misericordia a millares, a los que me aman y guardan mis </a:t>
            </a:r>
            <a:r>
              <a:rPr lang="es-CO" sz="2400" dirty="0" smtClean="0"/>
              <a:t>mandamientos</a:t>
            </a:r>
            <a:r>
              <a:rPr lang="es-CO" sz="2400" dirty="0"/>
              <a:t> </a:t>
            </a:r>
            <a:r>
              <a:rPr lang="es-CO" sz="2400" dirty="0" smtClean="0">
                <a:solidFill>
                  <a:srgbClr val="FF0000"/>
                </a:solidFill>
              </a:rPr>
              <a:t>(Éxo.20:4-6).  </a:t>
            </a:r>
            <a:endParaRPr lang="es-CO" sz="2400" dirty="0">
              <a:solidFill>
                <a:srgbClr val="FF0000"/>
              </a:solidFill>
            </a:endParaRPr>
          </a:p>
          <a:p>
            <a:pPr algn="ctr"/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882734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224136"/>
          </a:xfrm>
        </p:spPr>
        <p:txBody>
          <a:bodyPr/>
          <a:lstStyle/>
          <a:p>
            <a:pPr marL="0" indent="0" algn="ctr">
              <a:buNone/>
            </a:pPr>
            <a:r>
              <a:rPr lang="es-CO" b="1" dirty="0" smtClean="0"/>
              <a:t>Lea el </a:t>
            </a:r>
            <a:r>
              <a:rPr lang="es-CO" b="1" dirty="0" smtClean="0">
                <a:solidFill>
                  <a:srgbClr val="FF0000"/>
                </a:solidFill>
              </a:rPr>
              <a:t>Verso 7</a:t>
            </a:r>
            <a:r>
              <a:rPr lang="es-CO" b="1" dirty="0" smtClean="0"/>
              <a:t>. </a:t>
            </a:r>
            <a:r>
              <a:rPr lang="es-CO" b="1" u="sng" dirty="0" smtClean="0"/>
              <a:t>Alquila a un platero para que les haga un </a:t>
            </a:r>
            <a:r>
              <a:rPr lang="es-CO" b="1" u="sng" dirty="0"/>
              <a:t>dios</a:t>
            </a:r>
            <a:r>
              <a:rPr lang="es-CO" b="1" dirty="0"/>
              <a:t>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1844824"/>
            <a:ext cx="4572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200" dirty="0"/>
              <a:t>Cuando los hombres conocen a Dios pero se niegan a honrarle, sus necios corazones se entenebrecen, y “</a:t>
            </a:r>
            <a:r>
              <a:rPr lang="es-CO" sz="3200" i="1" u="sng" dirty="0"/>
              <a:t>profesando ser sabios, se hicieron necios</a:t>
            </a:r>
            <a:r>
              <a:rPr lang="es-CO" sz="3200" dirty="0"/>
              <a:t>” </a:t>
            </a:r>
            <a:r>
              <a:rPr lang="es-CO" sz="3200" dirty="0" smtClean="0">
                <a:solidFill>
                  <a:srgbClr val="FF0000"/>
                </a:solidFill>
              </a:rPr>
              <a:t>Rom.1:21-22. </a:t>
            </a:r>
            <a:endParaRPr lang="es-CO" sz="32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t0.gstatic.com/images?q=tbn:ANd9GcQOxeKT4-R-XuaDrFFwuLjyOTMU4A6LHeeL2J48kfmTv6fj2RBkMXnUN4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844824"/>
            <a:ext cx="2808312" cy="2830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220071" y="4729347"/>
            <a:ext cx="367240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Dios desea que su pueblo se diferencie de los paganos, desea que lo adoren en «espíritu y en verdad».</a:t>
            </a:r>
          </a:p>
          <a:p>
            <a:pPr algn="ctr"/>
            <a:endParaRPr lang="es-CO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129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3800" dirty="0" smtClean="0"/>
              <a:t>Finalmente Dios dice: </a:t>
            </a:r>
            <a:r>
              <a:rPr lang="es-CO" sz="3800" b="1" baseline="30000" dirty="0" smtClean="0"/>
              <a:t>«</a:t>
            </a:r>
            <a:r>
              <a:rPr lang="es-CO" sz="3800" i="1" u="sng" dirty="0" smtClean="0"/>
              <a:t>Recordad </a:t>
            </a:r>
            <a:r>
              <a:rPr lang="es-CO" sz="3800" i="1" u="sng" dirty="0"/>
              <a:t>esto y entendedlo bien; entrad en razón, </a:t>
            </a:r>
            <a:r>
              <a:rPr lang="es-CO" sz="3800" i="1" u="sng" dirty="0" smtClean="0"/>
              <a:t>pecadores</a:t>
            </a:r>
            <a:r>
              <a:rPr lang="es-CO" sz="3800" dirty="0" smtClean="0"/>
              <a:t>» </a:t>
            </a:r>
            <a:r>
              <a:rPr lang="es-CO" sz="3800" dirty="0" smtClean="0">
                <a:solidFill>
                  <a:srgbClr val="FF0000"/>
                </a:solidFill>
              </a:rPr>
              <a:t>Verso 8.</a:t>
            </a:r>
            <a:r>
              <a:rPr lang="es-CO" sz="3800" dirty="0" smtClean="0"/>
              <a:t> </a:t>
            </a:r>
            <a:endParaRPr lang="es-CO" sz="3800" b="1" dirty="0"/>
          </a:p>
          <a:p>
            <a:pPr marL="0" indent="0">
              <a:buNone/>
            </a:pPr>
            <a:r>
              <a:rPr lang="es-CO" dirty="0"/>
              <a:t>   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Desde </a:t>
            </a:r>
            <a:r>
              <a:rPr lang="es-CO" dirty="0"/>
              <a:t>la más remota antigüedad, Dios había advertido a Israel en cuanto a las consecuencias de la </a:t>
            </a:r>
            <a:r>
              <a:rPr lang="es-CO" dirty="0" smtClean="0"/>
              <a:t>transgresión.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Lea Deu.28:14-68 y  Deu. 32:37-41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Pero (la Escritura registra que) los </a:t>
            </a:r>
            <a:r>
              <a:rPr lang="es-CO" dirty="0"/>
              <a:t>israelitas no hicieron caso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Isa.6:9-10</a:t>
            </a:r>
            <a:r>
              <a:rPr lang="es-CO" dirty="0">
                <a:solidFill>
                  <a:srgbClr val="FF0000"/>
                </a:solidFill>
              </a:rPr>
              <a:t>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81777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Fuera de adorar imágenes, ¿Qué otra cosa se puede convertir en un Dios?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68478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3600" b="1" dirty="0" smtClean="0"/>
              <a:t>¿Sabía usted que la tierra fue maldecida en primer lugar por causa de la idolatría de Adán?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9512" y="3474107"/>
            <a:ext cx="511256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srgbClr val="FF0000"/>
                </a:solidFill>
              </a:rPr>
              <a:t>Génesis 3:17. </a:t>
            </a:r>
            <a:r>
              <a:rPr lang="es-CO" sz="2800" dirty="0"/>
              <a:t>Al hombre le dijo: "Por haber hecho </a:t>
            </a:r>
            <a:r>
              <a:rPr lang="es-CO" sz="2800" b="1" u="sng" dirty="0"/>
              <a:t>caso a tu mujer</a:t>
            </a:r>
            <a:r>
              <a:rPr lang="es-CO" sz="2800" dirty="0"/>
              <a:t> y por haber comido del árbol prohibido, maldita sea la tierra por tu culpa. Con trabajo sacarás de ella tu alimento todo el tiempo de tu vida</a:t>
            </a:r>
            <a:endParaRPr lang="es-CO" sz="2800" b="1" dirty="0">
              <a:solidFill>
                <a:srgbClr val="FF0000"/>
              </a:solidFill>
            </a:endParaRPr>
          </a:p>
        </p:txBody>
      </p:sp>
      <p:sp>
        <p:nvSpPr>
          <p:cNvPr id="5" name="AutoShape 2" descr="data:image/jpeg;base64,/9j/4AAQSkZJRgABAQAAAQABAAD/2wCEAAkGBwgHBgkIBwgKCgkLDRYPDQwMDRsUFRAWIB0iIiAdHx8kKDQsJCYxJx8fLT0tMTU3Ojo6Iys/RD84QzQ5OjcBCgoKDQwNGg8PGjclHyU3Nzc3Nzc3Nzc3Nzc3Nzc3Nzc3Nzc3Nzc3Nzc3Nzc3Nzc3Nzc3Nzc3Nzc3Nzc3Nzc3N//AABEIAKUAdgMBIgACEQEDEQH/xAAcAAABBQEBAQAAAAAAAAAAAAAGAAMEBQcBAgj/xABCEAABAwMCBAMFBgMGBQUBAAABAgMEAAUREiEGEzFBIlFhBxRxgaEVIzKRscEkQvAzUmKy0fFygpKi4UNEU2NkFv/EABoBAAIDAQEAAAAAAAAAAAAAAAMEAAIFAQb/xAAsEQACAgEEAQMCBQUAAAAAAAABAgADEQQSITFBEyJhI1EyM6GxwRRx0eHw/9oADAMBAAIRAxEAPwCitP2Pw9Eai3KMEl0Bwylt6tWQNj5YB+FVHDl8sVqvLjszS6yrmpJSyCkHWSk774x3wPhR6/Z5cWJAlyjBlRlR0KLGrLgygYIBGDg4Pyqpj+6GQjMBsPKeDvOdIUFK5am8L/w4KdvMEnzrNKhS27PPz+0smqfADDqVXEFxtfEcdhqAhpCEuEgIaGoA7ZUew+vpXqJYWInAt6uEWH7zcGVAqXpGlpsHc7/njyTVzfBceGIzDyLY/wC5pdCVJJSUoQHEkdRudCNI7eJVDbfE7v2fKYktP+7yn1622FJSlxlQCQhW+2kZAIz1OdxmiUkpx4+TzK277W3Hqe0W6Kjgx65vso5bCMMu6QCVkDA9dyKC2b9Oa1k+7uFfXmR0Hfz6UcOcaKdMZowXEMtKUrlJUjQnLaRhKc4xzE6snfBI7mhT7LeuU4JR4nJDxytwjIGc5VjbpRxYMe4YlK0NfGc5ke1w7lxDcExoaEArOVEJCUI9Sa1jhz2cWqC1qkoTMfTupx0eEfBPQfU1GsFjgW2Qxb4rym5SfvFtKCip9I6kpHQZPU46fOrXiHjG0WiOuK4ozp6SMQYq8oTj++vcJ+WTWdqDqNSwWo7U/WaCiukZbkxm6M2lpP3bim1Jc0E8pKx8SCN0/Cqud7PLbOY56FpiSeocij7s+pQdh8sVARxZxDdpagW7ZGaWDmP7mlex7Enc/nU+HxJcWYamXo6WUNHCXkAuJTjzH4gPzoTafUVgem/6/wCpwazTucOIN2Th+NM4qawET4aEpU+pKPAT0CgnY6SR6/Ojy72O3yoDrHuUdlpeUqVydJ6bEHHXNOcIzIb0Za3JMJbq1BJdYeBKsbDI6p8gD9Kvbkq2JhhT5U42FBX3Tg3PYbedL3WX26ta+QB5/mM1mpKyZjMb2b3d+YpPMYREByh9a/xp7YHXP5UcWl5cZ5EC72aKw21hr3jlgajg4OCN0nTjPmR50QW+5WpEQhCDGQ2CrDijtk+vTfOB2HXGQKHb6hnie4NRYkrlMtnLhUMayDtg99wencb4wKI911tjJeMKPInK1RRmvsys4vlW5U9xiKI3PjhAUlLYxhWonp5YT+dKqziG22yz3Jxi3LLjiwlTyVryUHf9c59K5WnplUVLgnHzFrid5yJcxuIG3UMtiPoDLKcNlWSkYG48wf6xR5Ks/CphN3VyQy0y4dIWZCgFHB2Iz1yPTvWa8aw7cbJZrrZVutyNKG5LerdGwz9f1rRbWyfd2edGLqFtpwSnocDf9aHqbxRyRnMQ0+nFhMGbvxKy9EmWlbrTluyUN5e1lCfLPcfHpQrw1wXL4jmPGK6lFsYO8lWcK9E+ZHfyoiTa2p3EFxXMZQLcwsrdztnyR88fQ0xxPx47FZatFkaQwyEanNKcBIP4UpHYAYJ9astm7qWq0zbiSeIM8RWaHYZJjtBMhWMla3N/jpHb41U2m8OWyaiQ202+gHxNubavnv8ApV1wpaJPF/EYRJWtYWvXIc8kjqP2re7bwdYocf3Zu3RSjGCFNhRPxzVlyeDzGyqLzMt4cuK+LULYU4zCcSTqjR9nHk46qc/Ee+wIHpSmcHW+O40pDQbQ0o6kjor40X3bgi28PT2b/ZyYoYdTz2eqChR0kjPTrUq5w25Iyn+ycAUMd6z9ZfZTaMnAMXur3LkTOb4GLYhuUlscwEISB3zXizNSr1OFrYb5TrySVav1FE1ztbb7byHMAqT4CO3wqqttzj2ZiTMcJ9+5SmmgASSpST0wPMAZ7ZpjT2CxZm+mWcIfMBuKWINuuz0GAAtUc6Fv7jxDqB6DzqDHvF2i492ukxsYwRziQR5b15kQrgt1TjsOUCtR3LStznzxXPs2cEajCkhI7llWP0p3jGDNdU2jAhO3IgX4tsoVcPtA/wBmt2WXUE9gEq07HGdtx61Zwo/EK1hDzQS/4Uc1CAlWkdQFDYefTb060CwJEiFLakR1LbeaWCkjzB6GtpthUEMOKXqD7YcP+EkA/uaT1dhqUYGZSyxkIIgTfOH02e3h9WkOPPgHxFajsTuo9fpSq/8AaCrNpY3/APcA/wDaqlXdLaz1Bmld2ZVRbUj7PafuK0tRXUJ0tkalHAHQA5+dR4PFSOeIbU91JWoNhLcZKs7EYJKfPT6YBphye0i3tYihLakJCnWvxJ271VcNRGY98alIdaeabeHLJz4lden7Uw+CDkRfTs2/AhfxPM+x7AuEUZfeWtS0g9c9zjbuBis+eYcVKS69hS3Gdasnp1H7UX8eOOOONnQMLVqVkbkDv9DQa686nK1E/h0D4eX1oFJyuZrEY4mxexKK2i0SZJSAt5/Hrgf+TR5NtUl+5Q32ZQSwlwl5soAOkA40KGFA5xvkjGdqoPZSwz//ACsdxoYKlqJ+OaMJ0uLDQBIkpZUvIR3UfgO9HqUFSzQNpy2BAr2qXV2NbXLcvS2zLYUELUnPMUkg4SQdiPUb52NRrNdOZbobMlOCUBDKxuFjH+9RfaVc46rNbz70zLW5LSYziU7lKQdWSPX4DpQ/buJ2WpzTcgJDS8FCkJ8CcgHbyOST86z9dUbl6zOW5SsQqlMjUEq6+dV1r4fjzL+whxK0hClSmloIwVJGAD/zFJHwqJdOLbcxM5CitXqgZFX3C95iOzY2FEKdS4EAjcnA2+lLadbasFhxE69ptBEl2Xh6fFfkLkzXHkkLUG3gFo1/y7qyryzv8K8xJXFIQ/HulpirbyQOR4MJ/vZJIP0q2RNLkssOGW2E4UoN6VZHyyfpUy7T+TDWptWUlOKeBXaTNQ7t3InzNKiPi+PwyDzTJU2QOv4t/pR7b50ptYbWlQCFaBnpp7VbR49mhMSJjSFuzH0qMh91O+rqUjPTr9BVIJKJUxXJORgYGKsbPVGMcCY2vs9wCmSONVarRHOf/XH+U0qZ4wz9lMD/AO4f5VUqtplxXL1tlRH37bb2bY3IYLjSgwgltJGlRwPMVX2K2u3C4i6yChUZlwpQAnSMJ3B6b9Ku1xUvW9llX4Vx0A/9IqfEbKbW5GYGMp0ZHwoAuYKRmcpb6wErOJuVM0xEtt87VqWodc6RgE9cddhtQXdbbymEeIKLjicmr693FuM83q2PiCjjfrjNDHv788R4LRxznQhHxUcD9avUH7E2X2gYmveztM6y8PNvuaXYaiohOcKSkHAIoof4isc+G4VT0NKSDklQStG3avTtvYttlZZU4EMRGQnf0FfPnFl1auNykPNA4KtDYx2z1oi+oGKeJT2MN/mMcV3wXK76opIix1KSxk7kaiSo+pJz+VQ3JwdZCWlLAzqUknbVXLZa/encyPC3uM+tR34L7Dh6qTqKQR3o42DiBuVrATJPvK5DwWca/PFHPs6tdzuvEMGYWlriQ1lSnceEAds+eaoOFhbErSt2G9OlHCW2HAA0FnurB1KHkNvWvoe3PGPEYhuJYbcbaHNQzgBCvIAdBVWZScGAXTMuGMobjOnwJS1fZEeUD/ZutkBY+OcV7tdsmTlqk3FPKQd0M6tQz5miJ1ppxpRUkKxSVIaiMlx5WEgdBvQPRGfeeI76vtwo5gTK4ckriusSYadlYCh0WP72RQhDsjluffcSla32FnWexSegFaku/NPIX7uy6cHG505qvYujTodFxijCiAnCcnHqaX9qEhG4MSs0DOMzOeMAVWhhzBTqeGx7eFVKrP2je4GxsKhlwKTKCVIcTg/hVvSprTZFcGKWQbSJ2Q4EwoZGMGOj/LUiPPaiwntWchGokeVVt3UOXBbbHSO3t66RThsi27TMlh5S1yFABGPwpxgf160rgBAT5iOlfdrSPAgncSLksuqVlCArSeu+/wDpVfYbc+9xTbmGQVlD7bigB0SlQP6D616Hv0Z1q2usKMh0JUhpO6vFukY88Y2rU/Z/w05bJUqTPb/ilgNlJ3U3gZIPxz+lM5KDE9AcHmc9qF4kJt7kdpDqWynxKGdycgD96xhEZyTKQlYOXDt5bV9AXW2u3fhq/wAVyM4X0qUWk4ySpKQpJT55oRb4ZiOQ7ew1oVcH1jBAwUpA3J8h1qquyAE9mTAPH2gCw2qO8Y6lFLyVaXPIjP8AtRLDixF+7uLwtLBBV5ZJ/wB6i8ZwLdZr+xb7bIdlSlN/xSlY0hROwGOm37UV+z22InomMvKStOkJUOvrt865bnjEshEgqiRbLKuYbWhp1DvObUVY+7O4x8Kabv0uG7z2CrWvxEhWrV6+teeJuH3osoTps1JZKOUlB3JbHarXh6wJf4Sh8xC0laCUIWncDJ70IjjJ5jFbgcGWbPHRMJKFoVzu5xkCosu6SpuPEpWeyTiqWda3oMZlxTWRz0IWM46nFF1vswa0YzuQQD1obktiFxWnIEetmr3cEsrT1wMU246W1kOpxnoDRXEioabGsChXiZRTfYrbRBSpKtQ9Bio9RVcmLpYHYiCftCUFWlgf/oBP/SqlTntFYDVmjLSRlUgbeXhVSpzS/lxa/l5Bnpc98gADwqjIP/aKNOCWE3KK+9MH8LGVpORgKI3rPYM5T9sjvXZKUSGGwY60nZaMAb1tPDwUizwm320pUWgpYT01HeoqBiA3iYmmoIvZhBuNw6mBdZvEL7QVdZhPu6FjwREdNR/5QCfyFRrPxBBMx2PHkOqakq0GZjxl05BcPbGQMDtirjjdp2RbHY/vqIMFSSuZLUrxFHdCB6jv+tZpabhAh3Bi5QUcqHGygRVKJU7sfvCPPJGw7V1xk8TUa/0xz5m5xEFqO2Fr5jgSNS8Y1HHWq3iWIV2uW/DZSZjbSltKSjKioDPz+HehqBx0tuEl68QXI2T1aHMSkeoHiGB6UWwLxCmNIWxIbcSoAgoUCDRhYjDaZAD+JeZ8/tWObMtqryQta4zul1eclR2JyO/Xr9KIPZZdnWb2uO6nCZHMQkdDtvn9q1u8Wpq52yTFirTGXIG60ozk+ZHfpWMz+FeJOEr8zcfdFS4bat3ouVgJOxynqPPp86GyEdQyuDwZojMePfLizbnGwosFLzqyP5Afw/M4+Watb243CbcjlOlCBraCRgAelM2EsOLZnxcHLeleB57/AEP61M4qty7rA/hiA+gZQrON/KhqM0nHc6fzBnqZp7QL01J4bQ2y4EyWnkLGk7qxv/oaa4P480rPv+denbUDvVdd7VNamETYTqD38OQfyr2YsVVtCwEFYVhSVAUDICgHuaARSPiTeIfaXIRP5TLQ5OfxBe9OW69m6POy87JAQnPl1P8AXpVFPtkAwVvCM2lenIITio1nnsxGHW1EIyrUK6yh14HMsEA6lrxnKW/AabUonS8D9DSqqu85E1hKkdAofoaVNadSK4hqB9Qz1NtDFviwYyZJcddbCi2rfKSM5HlW0rmJjQ0HppQBk9Bt1rOblEj+5wp6hqe5LaMnsnTSuF5nOWZ0Mq5kfTpWojOB/pS5dmQETJ0VijVsjeQMSFxjxI5c757vqL0BhPLUEnS2twjJOPToKF7vCVHeQ7ADnKKAtYUMAKz0A+tNoLzjxbRhLR7dfz260YWbhafeYkGRzAI7mUq0k6mcHv55pn8IE7sc3Mx8f8JVquEt5TLjbhbebSdRJwSM7/Lrt60pEgwnXLpDcUzJYcQHSk4SrUFbHG3YUZzeAZgY50VSVKT1b1bn4fGrfhazMi1pMmOlbjv3Uhp5vJdTnb4EZqhXJGJbRs9LtW0c4K4rNzt7LklJbdUSkAn8RHUijNmQ25/N/wCapH+GbZ9nqhxo6GW8EICNtBPceuazy73+8cIzzEuCVyY4GUSG/wAXzHeuBrKjjGRNHbXaMjgzWnocZWVpSEq66kbEU20opRoJBIzuO+DWe2z2holJSEPsEqOPErSR8RROze4aEMAyRqCFFRPf+ia6b1J6xK+iw+ZFuXFdhYmGLIdPNGytAyR6HFdbiWS6xQUqbW2f/kAJ+tYbxlcGpXFVylQ1jlLfylSe+AAT+YNOWjjKbb8JVh1I28XlXX0zlQy8yyXIDtJwZrNw4Dt8tJDEtbaezYXhNVivZ1DbOeYkgbdc/nVC1xpDfShQfWysdcHYfEH9qmL4n0JStE5BB3Ge9KkOOMYjq7scNmM8b2Rq1WthTGjCngnYeiqVQOJuIvte1tx9itt4KyP+FQpU3pw2zmJXk7zFdbu2i2RGs5+6TjfuE164WednIMFPKAaaOXVHSk+Wazx6V70rUrKfCAADsNqsLBJdbmauYRtgfGrvSBWQJjaOspqN57MuG9dsuy2ZUcKjhejmJzpBzsQa2zhvEeGy0hGhBRkDyOf361k6VRn/ABTXErQVoySopAOe3zrYGSlceMtspUCNymlWfOJrmpRYXz3LpC8JGK62lDerlpCdRycDGTTOSlvV1HpT6N05ptGzxBMPM5qOo5NZj7aZT8ONZ5LAI/iVEkDuBkD9a1DAG+aFOOYdvvVoXaJD6G5Lg1R1EZ0LH4T8O3zqN8zoYCYBPlIuCrfEjspTIJLZIP4ipfhyO3WrqPZeJGHzDhy21jHLKA9qKQUrIPTYEIURjrt50OvGZY7w2t+PypMRxKkocRkahuCfPfBqTHv9wbaS0J8gBI07JRnGkp64zskkA9Rk4xVihx7ZR7MeZJTwtc1yeRmKHVEgI52SoDV4hgHbwK3746UrfwtPmNB5pyOWjI92SrmbKXkAYONx4h/QOPK+JLipJzNe3yVZQ2QrOrOdtx417H+8akWy+Tm1IQxMkJ8ZKUhKMAqUCT065Hy7Yrpe3EWLADuTIvBUhzlKMuOQotqVp1H7tWnxp232UPnRtK9nXDbNudQ1Mluzh4UcxeMK320geQNDtquAhXVh5a3nYjGgONpKSeW3nSkbdsk7Y/OtVjWyFfIDb7C3Q1JQHQsOFIKFA4xncZyRnr1oRa5jxiVD5BwZh0m2qgtYOSCRvnrsa7RT7RLau3OFKgoJW8CgD+UYO1KiIcjmUrJC8zOLJBRJkASlctlAyonqauJFnTDtaLjHlpKwrdsDIIz+tDhuAQoYWVFPRVX/AA8/Nnpd5YWtlHXcBKVdic9a7YG7haq91gycfMctTLkt1qRITzArOlobA4/m/r0rYLXoftgmWqSdXLSs81YUdX90jHlt86xxy8R4S0tR/vXEEJUvOwHVSQe+T3q7ZmyG4ciPE1BC1Y0tHxq0gZwPLbr2xQWB+0bfTVu5YWAAYGfuT3Dm4366MJCIrrSnMaShCCpJVnzOO+3aqq2cdXdtTrk9hSmmAdS0L0DPkQQfPz8qEZl6ebb97DjygjCUhLmAM7fE/GnEvEMcvw8psF3SpWyiTn+s1UBgOoNdNWhzZeCPtzNQt9ykSpS5zTzjQcSAGcaggEev4t8jOO351nErMd69RIiVvSHpW2edoKcAnGBsBt6UHWi/Ox7lJQX8lCShttRJSSRnAx0xio92u0lDyJ0x9TjzoKAoKBUhOMD4dOg7H1NQhupWvT0F2Wy0H/J/gTvHsZpUd2O48gPNyA6QsEug8tKML2/w7djQFtqrQ5SETI6Gp3LcIRo1oUCoDsCrufp+VC9usa5F0ajvJWNefC3upWD1GO2OtMVuAuDFwjhGIBKg9+JUpTlOPM4pyKvEhHj0eLdXkK93RIh3J2Olh9loLPKS+koUU+eCKjPlKGm3EuAlWcgfymiYlSD1DiNFb9yddW4MJRqBzjVsaPofEyTBYNtkttsllCVoaSNSSE9N+nXpWQWa7/wLrUhZU0nYp74NKLeJAeekx1oQhSgOWemOmcfCglG+8AlNpJCw640vL12tkdK9Olt78XcnBzvSoQaufvlv93cWHHGnc6u5BBpVZFIHMZRGUYbuBNbh7FrUxePZ7foEopbTMlFltzYK18sEYPmDvWIIGo4AyT0FbE9f+GeEbHZ7Gp6ZcJttd95eRDdCGjJJzlTnUhOcAD50yYyi5mVXWJLt1xkQJyS3IjuFC0eRFaX7DV3NF9cKre4qDIiOp97WyrSlQ32X036H5eVO8Zr4U41gReLWZ8aBObKU3CA6fvHsdgB1VgYB6EdcYoqi8QQWuO0zGeMLcOHpMQMtQUvnwK04AKcYRg5OSR1xXDiQJMGUmVInOsRm3HVlxWG20lR69gK9uu3Fp33dxt5p5ZH3a0kKPbGDWrcPOW+1cJ3aNYuJbXBviLhrcnqc0h1nIIwSnJGCdgOuanX+dY7vxnwzxTA4itynWw009HcBKlYUcnT/AC7KVuojGBU4kNWT1Mji22+8iVcGLfNUzHUee8GVYbIO+Tjt38qYRKmTE8htDjykgqAQkqUANyduwxW2M+0WGviPih5dyQ5YGogQywvA5jp2+7HUg4Vn5VlPs1ujdo41tst6X7rGC1JfWVYGgpOQrzGcfSpgSpqEtOGnZUf3lF2ju8zwqKH0kLCFDORnocdDWi3mxcR2n3Vjg64W+3JLQcfclvoDy1KycHKT4QMD86xuLfHTen5U6Q6+HyQt1xRUojsa1C7Q7L7VLPGdh3KJE4lgthtYfXpS8gfUjuCM4JIoIr+oTNSy5f6Na08Egj9jK/j+PxTdLGyeKbvw+hiHqWlyM5qceXjYYA69tsDfesuXbbiX47K4clLsrHu6FNkF3JwNOeufSrHiSytcOSGoqboxMnoJU+IuVNNdNICj+I+e21aTaeNkTOAGr1eJC3b5YpakRnMgKdLiFBOr/CATn/gFGmeRkgTI2bfPXIeisxJDjzZKXW22ypSCNjkCm1l1hSmnEqQpPVKgQR8q2qzX6HF4T4fn2fiKFbHWXy7emnT97KUTlQKQCVE4OPRXbFCXtcjWWVfJF9tV9hy0zeWsRmtSlg4AJJ6AbDqc1OPM4FK8rBTh8lTj59B+9cpcO7OP/AfvSrh7lf7ynFI0qVXlYu1KlSqSRUqVKpJEa5SpVJIq6KVKpJOk53pZ2pUqkk5SrlKpOyysz/JU74dWQO+POlSpVwyT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2.bp.blogspot.com/_9st3wOIfcrc/TLchLCSX-DI/AAAAAAAACoo/FdY1Iht9cV4/s1600/ADAN+Y+E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174575"/>
            <a:ext cx="3133725" cy="340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993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El primer Mandamiento reza textualmente: «</a:t>
            </a:r>
            <a:r>
              <a:rPr lang="es-CO" b="1" i="1" dirty="0" smtClean="0"/>
              <a:t>No </a:t>
            </a:r>
            <a:r>
              <a:rPr lang="es-CO" b="1" i="1" dirty="0"/>
              <a:t>tendrás otro Dios fuera de </a:t>
            </a:r>
            <a:r>
              <a:rPr lang="es-CO" b="1" i="1" dirty="0" smtClean="0"/>
              <a:t>mí</a:t>
            </a:r>
            <a:r>
              <a:rPr lang="es-CO" dirty="0" smtClean="0"/>
              <a:t>» </a:t>
            </a:r>
            <a:r>
              <a:rPr lang="es-CO" dirty="0" smtClean="0">
                <a:solidFill>
                  <a:srgbClr val="FF0000"/>
                </a:solidFill>
              </a:rPr>
              <a:t>(Éxo.20:3).</a:t>
            </a:r>
          </a:p>
          <a:p>
            <a:pPr marL="0" indent="0">
              <a:buNone/>
            </a:pPr>
            <a:r>
              <a:rPr lang="es-CO" dirty="0">
                <a:solidFill>
                  <a:srgbClr val="FF0000"/>
                </a:solidFill>
              </a:rPr>
              <a:t> </a:t>
            </a:r>
            <a:r>
              <a:rPr lang="es-CO" dirty="0" smtClean="0">
                <a:solidFill>
                  <a:srgbClr val="FF000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es-CO" dirty="0" smtClean="0"/>
              <a:t>Hasta ese momento Adán no había pecado, el primer pecado de adán consistió en colocar a Eva por encima de Dios como su dios, y luego desobedeció el mandamiento de Dios: «</a:t>
            </a:r>
            <a:r>
              <a:rPr lang="es-CO" i="1" u="sng" dirty="0" smtClean="0"/>
              <a:t>Puedes </a:t>
            </a:r>
            <a:r>
              <a:rPr lang="es-CO" i="1" u="sng" dirty="0"/>
              <a:t>comer de todos los árboles del </a:t>
            </a:r>
            <a:r>
              <a:rPr lang="es-CO" i="1" u="sng" dirty="0" smtClean="0"/>
              <a:t>jardín;</a:t>
            </a:r>
            <a:r>
              <a:rPr lang="es-CO" i="1" u="sng" dirty="0"/>
              <a:t> </a:t>
            </a:r>
            <a:r>
              <a:rPr lang="es-CO" b="1" i="1" u="sng" baseline="30000" dirty="0" smtClean="0"/>
              <a:t>17 </a:t>
            </a:r>
            <a:r>
              <a:rPr lang="es-CO" i="1" u="sng" dirty="0"/>
              <a:t>pero del árbol de la ciencia del bien y del mal no comerás</a:t>
            </a:r>
            <a:r>
              <a:rPr lang="es-CO" i="1" u="sng" dirty="0" smtClean="0"/>
              <a:t>,..»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(Gén.2:16,17).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16456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7666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/>
              <a:t>Con este acto de idolatría sucedieron tres cosas: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Primero</a:t>
            </a:r>
            <a:r>
              <a:rPr lang="es-CO" dirty="0" smtClean="0"/>
              <a:t>. Adán arruinó su vida de santidad.</a:t>
            </a:r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Segundo</a:t>
            </a:r>
            <a:r>
              <a:rPr lang="es-CO" dirty="0" smtClean="0"/>
              <a:t>. Ocasionó el desagrado de Dios e hizo que la tierra fuera </a:t>
            </a:r>
            <a:r>
              <a:rPr lang="es-CO" dirty="0" smtClean="0"/>
              <a:t>maldecida. </a:t>
            </a:r>
            <a:r>
              <a:rPr lang="es-CO" dirty="0" smtClean="0"/>
              <a:t>Y</a:t>
            </a:r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Tercero</a:t>
            </a:r>
            <a:r>
              <a:rPr lang="es-CO" dirty="0" smtClean="0"/>
              <a:t>. </a:t>
            </a:r>
            <a:r>
              <a:rPr lang="es-CO" dirty="0"/>
              <a:t>C</a:t>
            </a:r>
            <a:r>
              <a:rPr lang="es-CO" dirty="0" smtClean="0"/>
              <a:t>omo consecuencia de ello, su descendencia heredó la tendencia a la idolatría también.</a:t>
            </a:r>
          </a:p>
          <a:p>
            <a:endParaRPr lang="es-CO" dirty="0"/>
          </a:p>
          <a:p>
            <a:r>
              <a:rPr lang="es-CO" dirty="0" smtClean="0"/>
              <a:t>Es por ello que todos los seres humanos </a:t>
            </a:r>
            <a:r>
              <a:rPr lang="es-CO" dirty="0" smtClean="0"/>
              <a:t>ante la perspectiva de la vida eterna tenemos  </a:t>
            </a:r>
            <a:r>
              <a:rPr lang="es-CO" dirty="0" smtClean="0"/>
              <a:t>que por la gracia de Dios </a:t>
            </a:r>
            <a:r>
              <a:rPr lang="es-CO" dirty="0" smtClean="0"/>
              <a:t>vencer la </a:t>
            </a:r>
            <a:r>
              <a:rPr lang="es-CO" dirty="0" smtClean="0"/>
              <a:t>tendencia a la idolatría en todos sus aspectos.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28738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/>
              <a:t>Cristo </a:t>
            </a:r>
            <a:r>
              <a:rPr lang="es-CO" dirty="0" smtClean="0"/>
              <a:t>dijo en </a:t>
            </a:r>
            <a:r>
              <a:rPr lang="es-CO" dirty="0" smtClean="0">
                <a:solidFill>
                  <a:srgbClr val="FF0000"/>
                </a:solidFill>
              </a:rPr>
              <a:t>Luc.14:26</a:t>
            </a:r>
            <a:r>
              <a:rPr lang="es-CO" dirty="0"/>
              <a:t>:</a:t>
            </a:r>
            <a:r>
              <a:rPr lang="es-CO" dirty="0" smtClean="0"/>
              <a:t> «</a:t>
            </a:r>
            <a:r>
              <a:rPr lang="es-CO" dirty="0" smtClean="0"/>
              <a:t>Si </a:t>
            </a:r>
            <a:r>
              <a:rPr lang="es-CO" dirty="0"/>
              <a:t>alguien viene a mí pero pone en </a:t>
            </a:r>
            <a:r>
              <a:rPr lang="es-CO" i="1" u="sng" dirty="0"/>
              <a:t>primer lugar a su papá, a su mamá, a su esposa, a sus hijos, a sus hermanos y hermanas</a:t>
            </a:r>
            <a:r>
              <a:rPr lang="es-CO" dirty="0"/>
              <a:t>, no puede ser mi seguidor. El que me siga tiene que entregar hasta </a:t>
            </a:r>
            <a:r>
              <a:rPr lang="es-CO" i="1" u="sng" dirty="0"/>
              <a:t>su propia </a:t>
            </a:r>
            <a:r>
              <a:rPr lang="es-CO" i="1" u="sng" dirty="0" smtClean="0"/>
              <a:t>vida»</a:t>
            </a:r>
            <a:r>
              <a:rPr lang="es-CO" dirty="0" smtClean="0"/>
              <a:t>.</a:t>
            </a:r>
            <a:endParaRPr lang="es-CO" dirty="0"/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que tiene intereses personales que sean superiores a la lealtad a Cristo y a la dedicación a su servicio, le será imposible hacer lo que Cristo pide de él.  La invitación del reino debe tener el primer lugar siempre y en todas las circunstancias.  El servicio de Jesús pide la renuncia total y permanente al yo.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64154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3600" dirty="0" smtClean="0">
                <a:solidFill>
                  <a:schemeClr val="bg1"/>
                </a:solidFill>
              </a:rPr>
              <a:t>Es por esta razón</a:t>
            </a:r>
            <a:r>
              <a:rPr lang="es-CO" sz="3600" dirty="0" smtClean="0">
                <a:solidFill>
                  <a:schemeClr val="bg1"/>
                </a:solidFill>
              </a:rPr>
              <a:t> </a:t>
            </a:r>
            <a:r>
              <a:rPr lang="es-CO" sz="3600" dirty="0" smtClean="0">
                <a:solidFill>
                  <a:schemeClr val="bg1"/>
                </a:solidFill>
              </a:rPr>
              <a:t>que muchos no deciden aceptar a Cristo como su Salvador, unos por no desagradar a su familia, otros por no perder un </a:t>
            </a:r>
            <a:r>
              <a:rPr lang="es-CO" sz="3600" dirty="0" smtClean="0">
                <a:solidFill>
                  <a:schemeClr val="bg1"/>
                </a:solidFill>
              </a:rPr>
              <a:t>empleo</a:t>
            </a:r>
            <a:r>
              <a:rPr lang="es-CO" sz="3600" dirty="0" smtClean="0">
                <a:solidFill>
                  <a:schemeClr val="bg1"/>
                </a:solidFill>
              </a:rPr>
              <a:t>, </a:t>
            </a:r>
            <a:r>
              <a:rPr lang="es-CO" sz="3600" dirty="0" smtClean="0">
                <a:solidFill>
                  <a:schemeClr val="bg1"/>
                </a:solidFill>
              </a:rPr>
              <a:t>ya que esto requeriría obedecer los Mandamientos de Dios que incluye obedecer el Mandamiento de guardar el sábado que es el mandamiento más difícil de obedecer</a:t>
            </a:r>
            <a:r>
              <a:rPr lang="es-CO" sz="3600" dirty="0" smtClean="0">
                <a:solidFill>
                  <a:schemeClr val="bg1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es-CO" sz="3600" dirty="0" smtClean="0">
                <a:solidFill>
                  <a:schemeClr val="bg1"/>
                </a:solidFill>
              </a:rPr>
              <a:t> </a:t>
            </a:r>
            <a:r>
              <a:rPr lang="es-CO" sz="3600" dirty="0" smtClean="0">
                <a:solidFill>
                  <a:schemeClr val="bg1"/>
                </a:solidFill>
              </a:rPr>
              <a:t>Y de esta forma, tanto la familia como el trabajo </a:t>
            </a:r>
            <a:r>
              <a:rPr lang="es-CO" sz="3600" dirty="0" smtClean="0">
                <a:solidFill>
                  <a:schemeClr val="bg1"/>
                </a:solidFill>
              </a:rPr>
              <a:t>el yo o </a:t>
            </a:r>
            <a:r>
              <a:rPr lang="es-CO" sz="3600" dirty="0" smtClean="0">
                <a:solidFill>
                  <a:schemeClr val="bg1"/>
                </a:solidFill>
              </a:rPr>
              <a:t>los amigos se constituyen en un dios para ellos.   </a:t>
            </a:r>
            <a:endParaRPr lang="es-CO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22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Nunca </a:t>
            </a:r>
            <a:r>
              <a:rPr lang="es-CO" dirty="0" smtClean="0"/>
              <a:t>debemos </a:t>
            </a:r>
            <a:r>
              <a:rPr lang="es-CO" dirty="0" smtClean="0"/>
              <a:t>olvidar la </a:t>
            </a:r>
            <a:r>
              <a:rPr lang="es-CO" dirty="0" smtClean="0"/>
              <a:t>advertencia </a:t>
            </a:r>
            <a:r>
              <a:rPr lang="es-CO" dirty="0" smtClean="0"/>
              <a:t>que Dios nos hace en </a:t>
            </a:r>
            <a:r>
              <a:rPr lang="es-CO" dirty="0" smtClean="0">
                <a:solidFill>
                  <a:srgbClr val="FF0000"/>
                </a:solidFill>
              </a:rPr>
              <a:t>Apoc.22:14,15</a:t>
            </a:r>
            <a:r>
              <a:rPr lang="es-CO" dirty="0" smtClean="0"/>
              <a:t>. </a:t>
            </a:r>
            <a:r>
              <a:rPr lang="es-CO" dirty="0" smtClean="0"/>
              <a:t> «</a:t>
            </a:r>
            <a:r>
              <a:rPr lang="es-CO" dirty="0" smtClean="0"/>
              <a:t>Bienaventurados </a:t>
            </a:r>
            <a:r>
              <a:rPr lang="es-CO" dirty="0"/>
              <a:t>los que guardan sus </a:t>
            </a:r>
            <a:r>
              <a:rPr lang="es-CO" i="1" u="sng" dirty="0"/>
              <a:t>mandamientos</a:t>
            </a:r>
            <a:r>
              <a:rPr lang="es-CO" dirty="0"/>
              <a:t>, para que su potencia sea en el árbol de la vida, y que entren por las puertas en la ciudad</a:t>
            </a:r>
            <a:r>
              <a:rPr lang="es-CO" dirty="0" smtClean="0"/>
              <a:t>.</a:t>
            </a:r>
            <a:endParaRPr lang="es-CO" dirty="0"/>
          </a:p>
          <a:p>
            <a:pPr marL="0" indent="0" algn="ctr">
              <a:buNone/>
            </a:pPr>
            <a:r>
              <a:rPr lang="es-CO" b="1" baseline="30000" dirty="0"/>
              <a:t>15 </a:t>
            </a:r>
            <a:r>
              <a:rPr lang="es-CO" dirty="0"/>
              <a:t>Mas los perros </a:t>
            </a:r>
            <a:r>
              <a:rPr lang="es-CO" dirty="0" smtClean="0"/>
              <a:t>(</a:t>
            </a:r>
            <a:r>
              <a:rPr lang="es-CO" i="1" u="sng" dirty="0" smtClean="0"/>
              <a:t>los que no guardan todos los Mandamientos</a:t>
            </a:r>
            <a:r>
              <a:rPr lang="es-CO" dirty="0" smtClean="0"/>
              <a:t>) estarán </a:t>
            </a:r>
            <a:r>
              <a:rPr lang="es-CO" dirty="0"/>
              <a:t>fuera, y los hechiceros, y los disolutos, y los homicidas, y los </a:t>
            </a:r>
            <a:r>
              <a:rPr lang="es-CO" i="1" u="sng" dirty="0" smtClean="0"/>
              <a:t>IDÓLATRAS</a:t>
            </a:r>
            <a:r>
              <a:rPr lang="es-CO" dirty="0" smtClean="0"/>
              <a:t>, </a:t>
            </a:r>
            <a:r>
              <a:rPr lang="es-CO" dirty="0"/>
              <a:t>y cualquiera que ama y hace </a:t>
            </a:r>
            <a:r>
              <a:rPr lang="es-CO" dirty="0" smtClean="0"/>
              <a:t>mentira»</a:t>
            </a:r>
            <a:endParaRPr lang="es-CO" dirty="0"/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Por </a:t>
            </a:r>
            <a:r>
              <a:rPr lang="es-CO" dirty="0" smtClean="0"/>
              <a:t>tanto: Todo lo que ocupe el primer lugar en nuestro corazón se convierte en un </a:t>
            </a:r>
            <a:r>
              <a:rPr lang="es-CO" dirty="0" smtClean="0"/>
              <a:t>ídolo, porque desaloja </a:t>
            </a:r>
            <a:r>
              <a:rPr lang="es-CO" dirty="0" smtClean="0"/>
              <a:t>a Dios de ser el Rey en nuestra vida y Dios </a:t>
            </a:r>
            <a:r>
              <a:rPr lang="es-CO" dirty="0" smtClean="0"/>
              <a:t> </a:t>
            </a:r>
            <a:r>
              <a:rPr lang="es-CO" dirty="0" smtClean="0"/>
              <a:t>es «celoso</a:t>
            </a:r>
            <a:r>
              <a:rPr lang="es-CO" dirty="0" smtClean="0"/>
              <a:t>» </a:t>
            </a:r>
            <a:r>
              <a:rPr lang="es-CO" dirty="0" smtClean="0">
                <a:solidFill>
                  <a:srgbClr val="FF0000"/>
                </a:solidFill>
              </a:rPr>
              <a:t>(Exo.20:5)</a:t>
            </a:r>
            <a:r>
              <a:rPr lang="es-CO" dirty="0" smtClean="0"/>
              <a:t> no quiere </a:t>
            </a:r>
            <a:r>
              <a:rPr lang="es-CO" dirty="0" smtClean="0"/>
              <a:t>compartir el trono de </a:t>
            </a:r>
            <a:r>
              <a:rPr lang="es-CO" dirty="0" smtClean="0"/>
              <a:t>nuestro</a:t>
            </a:r>
            <a:r>
              <a:rPr lang="es-CO" dirty="0" smtClean="0"/>
              <a:t> </a:t>
            </a:r>
            <a:r>
              <a:rPr lang="es-CO" dirty="0" smtClean="0"/>
              <a:t>corazón con «otro dios».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50575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¿Qué peligro se corre cuando se practica la idolatría?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 smtClean="0"/>
              <a:t> Con referencia al peligro de olvidar a Dios, Él dice: </a:t>
            </a:r>
            <a:r>
              <a:rPr lang="es-CO" b="1" baseline="30000" dirty="0" smtClean="0"/>
              <a:t>«</a:t>
            </a:r>
            <a:r>
              <a:rPr lang="es-CO" dirty="0"/>
              <a:t>N</a:t>
            </a:r>
            <a:r>
              <a:rPr lang="es-CO" dirty="0" smtClean="0"/>
              <a:t>o </a:t>
            </a:r>
            <a:r>
              <a:rPr lang="es-CO" dirty="0"/>
              <a:t>te olvides del Señor que te sacó de Egipto, de la casa de la </a:t>
            </a:r>
            <a:r>
              <a:rPr lang="es-CO" dirty="0" smtClean="0"/>
              <a:t>esclavitud».</a:t>
            </a:r>
            <a:r>
              <a:rPr lang="es-CO" dirty="0"/>
              <a:t> </a:t>
            </a:r>
            <a:r>
              <a:rPr lang="es-CO" dirty="0">
                <a:solidFill>
                  <a:srgbClr val="FF0000"/>
                </a:solidFill>
              </a:rPr>
              <a:t>Deu. 6:12</a:t>
            </a:r>
            <a:r>
              <a:rPr lang="es-CO" dirty="0" smtClean="0"/>
              <a:t> 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Éxodo 20:2</a:t>
            </a:r>
            <a:r>
              <a:rPr lang="es-CO" dirty="0" smtClean="0"/>
              <a:t> dice </a:t>
            </a:r>
            <a:r>
              <a:rPr lang="es-CO" dirty="0"/>
              <a:t>"Yo soy el Señor, tu Dios, el que te sacó de Egipto, de la casa de la </a:t>
            </a:r>
            <a:r>
              <a:rPr lang="es-CO" dirty="0" smtClean="0"/>
              <a:t>esclavitud». No fue ningún otro dios, por tanto, solamente a Él debían rendir culto.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sz="3100" b="1" dirty="0" smtClean="0">
                <a:solidFill>
                  <a:srgbClr val="FF0000"/>
                </a:solidFill>
              </a:rPr>
              <a:t>¿Qué otro peligro se corre con practicar la idolatría?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Deu.8:11;</a:t>
            </a:r>
            <a:r>
              <a:rPr lang="es-CO" dirty="0" smtClean="0"/>
              <a:t> Guárdate </a:t>
            </a:r>
            <a:r>
              <a:rPr lang="es-CO" dirty="0"/>
              <a:t>bien de olvidarte del Señor, tu Dios, descuidando sus </a:t>
            </a:r>
            <a:r>
              <a:rPr lang="es-CO" i="1" u="sng" dirty="0"/>
              <a:t>mandamientos, sus leyes y sus preceptos</a:t>
            </a:r>
            <a:r>
              <a:rPr lang="es-CO" dirty="0"/>
              <a:t>, que yo te prescribo hoy</a:t>
            </a:r>
            <a:r>
              <a:rPr lang="es-CO" dirty="0" smtClean="0"/>
              <a:t>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726289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dirty="0" smtClean="0">
                <a:solidFill>
                  <a:srgbClr val="FF0000"/>
                </a:solidFill>
                <a:latin typeface="Agency FB" pitchFamily="34" charset="0"/>
              </a:rPr>
              <a:t>¿Qué mandamientos nos recuerda expresamente a quién es que se debe adorar?</a:t>
            </a:r>
            <a:endParaRPr lang="es-CO" b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690864" cy="305293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800" dirty="0" smtClean="0"/>
              <a:t>Exo20:8-11.</a:t>
            </a:r>
            <a:r>
              <a:rPr lang="es-CO" sz="2800" b="1" baseline="30000" dirty="0"/>
              <a:t> 8 </a:t>
            </a:r>
            <a:r>
              <a:rPr lang="es-CO" sz="2800" dirty="0"/>
              <a:t>Acuérdate del día del sábado para santificarlo. </a:t>
            </a:r>
            <a:r>
              <a:rPr lang="es-CO" sz="2800" b="1" baseline="30000" dirty="0" smtClean="0"/>
              <a:t>9 </a:t>
            </a:r>
            <a:r>
              <a:rPr lang="es-CO" sz="2800" dirty="0"/>
              <a:t>Seis días trabajarás y en ellos harás todas tus faenas; </a:t>
            </a:r>
            <a:r>
              <a:rPr lang="es-CO" sz="2800" b="1" baseline="30000" dirty="0" smtClean="0"/>
              <a:t>10 </a:t>
            </a:r>
            <a:r>
              <a:rPr lang="es-CO" sz="2800" dirty="0"/>
              <a:t>pero el séptimo día es día de descanso en honor del Señor, tu Dios</a:t>
            </a:r>
            <a:r>
              <a:rPr lang="es-CO" sz="2800" dirty="0" smtClean="0"/>
              <a:t>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9512" y="4826675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2400" dirty="0"/>
              <a:t>No harás en él trabajo alguno ni tú, ni tu hijo, ni tu hija, ni tu siervo, ni tu sierva, ni tu ganado, ni el extranjero que habita contigo.</a:t>
            </a:r>
            <a:r>
              <a:rPr lang="es-CO" sz="2400" b="1" baseline="30000" dirty="0"/>
              <a:t>11 </a:t>
            </a:r>
            <a:r>
              <a:rPr lang="es-CO" sz="2400" b="1" i="1" u="sng" dirty="0"/>
              <a:t>Porque en seis días hizo el Señor los cielos y la tierra, el mar y cuanto hay en ellos, y el séptimo descansó. Por ello bendijo el Señor el día del sábado y lo santificó. </a:t>
            </a:r>
          </a:p>
        </p:txBody>
      </p:sp>
      <p:sp>
        <p:nvSpPr>
          <p:cNvPr id="5" name="AutoShape 2" descr="data:image/jpeg;base64,/9j/4AAQSkZJRgABAQAAAQABAAD/2wCEAAkGBhQSERQUExQUFRUVFRQXGBQYFBQUFBgUFxQVFRQUFRQYHCYeFxkjHBQUHy8gIycpLCwsFR4xNTAqNSYrLCkBCQoKDgwOGg8PGikcHBwsKSwpLCkqLyksKSwpLCwsLCkpLCwpLCwsKSkpLCwpKSkpLCkpKSwsKSksLCwsKSksLP/AABEIALgBEgMBIgACEQEDEQH/xAAbAAACAwEBAQAAAAAAAAAAAAADBAECBQAGB//EAEcQAAIBAgQEAgYHBQYFAwUAAAECAwARBBIhMQUTQVEiYQYUMnGBkSNCUqGxwdEkYrLh8AcVM3KC8RZDU2OiJZKzc4OjwtL/xAAaAQADAQEBAQAAAAAAAAAAAAAAAQIDBAUG/8QAKREAAgIBBAIBBAEFAAAAAAAAAAECEQMSITFBBFETFDJxoWEVIiNSgf/aAAwDAQACEQMRAD8A8RhsC0mosB3J391qd/4Zl7p/5fpT3B4Lwpf97bf2mrZEdlGUG4+H+9VDwcOiLfLRzy8vJra6PKPwCUD6vzP6VCcEkIvdPm36V7Fo7i9gKycZjI4tzr2Gv+1P6PBW6/YfU5r2f6ML1Nx1X7/0qwzj7P3/AKVtYHhsuJ8SKFT7Z2/09/gK3sJ6HRj2yXPvIFZPxvF9MtZvIfZ4+N3P2fmf0oiyv0yn4n9K91/wzh/+mB7iw/Olp/RGP6jMvv8AEP1pLxvEfKY3l8ldo8m8Ulr+H5n9KEqSE2AX5n9K9HNwh00cDL3Go/lVBGvsga1ovA8ZrZX/ANM/qs65f6MTkSDovzP6UeGJ7/V+81qphe/SoTCakjaj+m+N/r+xfWZvf6FVB+0fwqSh/wBzTPKsb6/lVGXN5keddWPx8WL7IpGE8k8n3NsEH70eM0DJptamE1rp6OcJHvTkYpaOmkrkzLY3xjC0OQ1YbUOQV875MNz2cMthKc1mzmtKdazp1rz9J2WZ8xpOSnMUtgT2BP3V6H0g9C0R8HBAWaeZWfM8apG+aOSRg06qSZBywFTYL0vrXVhwPIm10ZzyKPJ401Ircg9DMSzFSIkywwzMzykKizlliR7ISJCVOgBHnT/Cv7OsQ8oWcpCgn5LHODIW5ZkHKUqVYEZTc20vppWi8XK9qJ+WPs8yhoqvWxB6EYlw5jCECTEpGrSBZZVgkZGZEC5fq9SNap6L8KgxDWlldWd4Y4oo+XzXMh8Upzg+BFuSAL+Fu1L6bJq0tB8saszOZW76G+h3rTSyyu/IS94wcud7XCB91G17a6itDAegCE5JZ5M0mKnw0TRrHkBhSVzJKGuTflMMqkW7096JlhhxBdlZFxc7BIyZJTFJyQsHMGVr5dwGtdRpeujF4s4yWoiWVNbGqvodgnAX1WQCxs8ckjjQX1Ynfp110rHxP9mEEpIw+JZXH/LlS5//AFa3nY16jD4l4zPCZCwR0AkyAaPGGKPl0Di4uQNmXQXrN496VnBYfOEDu0ioLnUggs9mte1lG/cVvPHBXaIjKXR8w9IvRuXBuFlykMSFdTdWI3GoBvqOlZYNO+l3FfXcQswDL4ACGfPqNio2XS3yvWbEG62I79a45KPTNg96mq2qagD2XoxGDhY7j7Xv9tq03wdzfYCsr0VJGHj2+t/G1M8fx2VAg3f2rdF2A+J/A19LF6IK/R40kpu0ZfFuNE3VPZ6t1PkP1o3o9wDmfSSi6nVVP1vM/u+XWkuFYQyyqmhXUtprYan+vOvcotrAaAWsOwrlnJs3jFBUHYfCr1wqTWZoderVW1dQBNr1k4/hFrug8yv5j9K1q7NVwm4u0TKKktzy2e/60ZIrjypvHYFQxYCwPTpfrXk+McXLnInsDQkHVv5fjXa8iSs5FBt0N8Q4yqHKlmPzHa3nT/C+BTSeKVjGp+qAAx9/aj+jfo6IwJZB9Idh9gf/ANfhXo1WuWWWTOmOOKFYOCwqLZAfNrsfvo54XEfqD4afhTCLVjWeuXsrTH0Z03Al+qSvv1H60hNhWQ2I+PSt80N9QRofeKr5Jd7kPFHrYxlFcy1bFwup0sQfLbyrlhktc291v51llwa1aHDJpdMVkw96Snw9ab8z935fzpd8PIeq/L+dcL8Kf8HUvKgjDxeFupHcH8K9ZxPj8EmIwM3OnyYbKWg5MmXOsUtpAftFmRNtiayHwL9x8v50JuGv3HyrbDgy4rqtyJ+RjlzZsP6T4eSTEM3Nj9agwJc8qRwk0DsXjsNSLFbMNN/i+PTrDSSZn5seXGiZRymfNGMPyQfD7Nzc2OvlXljwt+4+VCfhr9x8q3rP6Rn8uH2z0fCvTKCNUZuaHhkx5WMRMeYuImd4yH9lNCLhiLVg+heLhwwleSRo5xFy4HELTIhZfHLlW122ABI0B7mk2wL9x8qE2Dfuvy/nUOGdtOlsP58KVWz03oRxWILDBmld8Ji8ROCIHJxEciTIGGpyMTNc5j0v1p7g3D5ohLmSaNpcPiYw6K8nIkkmZ0K2clwcwYmMAAqL9LeEfhz3uGAI2IuCD5EGtXAeleOg0LLMo6OPF/7xr871slkrdIj5sT7Pf4jAvI804UqrcoBXGV2yIVaQodQTmAAOpya9K+af2n44/s6Db6ZiPO6IP4TXoMX/AGkcyCSNkliZlIDoVbKbaEE2I1tXzXD8NkfsTqbEnc6k69zWUoTl0brJBLkWjxJ6inomvWtF6MEgXI27UzF6Jt9ofKsJeJN8IleZiXZjZK6vR/8ACjfa+6uqfo8v8D+txE8CxAXCprY+L4eJqVnJY3Jvr1312+61LcOX9nv/AJh/5EfnWnyBa9e1m2SR5+F3bH/RHCWMjddF/En8q9Gi1k+jiWjPm35CtT1UE3uwNrXB/q9cbOxcDIqbUI4U/bbX3VJgbWznfawNtdqQzpWItbqyj4EgGrEVR42to4Gu+UfKoySd0O9zYjtbT50AFFTS4WTT2Ntd9/KiXfspOnW2nXW1ACvHMMXw8oG+UkW30F/vFx8a8r6I8I5khdtVjsR5v9W/u3+Ve4TUai3cb0lwHAcqBV66k+8nr8APlTvYVD2WrCqNJ+6SNNRY1JmsL5Wt7tvO3akMKDUZgetCOLAOobT901RWVWOpu+XSx7aW/GgA5qtqr6ytt/yqPWAdARVJEthMg+NUkiqyzL0I/ryqTrWsSGjzWM4k+Y5DGFEM0viBJCRsEjY+IXMr5lVe1mvbSmFnYo8gycuIxrINc3j0eRNfYQtGDp1bbLqTifAYwGkEYZlBYKqjMTvpYbmsvheMEWJAeLPCUbDzPknzNDIpklYLfrKzfU8r9aG2gUYs22dQQNSWBIVVZ3IG5CKCbC41t1oAx0Rt4vauF8L+IjdV08TDqBqKwknDQyRs5DLMhSUpMFljjieMLdULIwL8wXW2Ym216Jw/ErGmE5rOhgxjTFSksrGKSWCTMrKtr/RuGBIPiOh2JqI+Jdj3EsdYARBmYhj4I2kZQAQuZbeAFhYltgr6Ei1Dj4ijIGvm0PiVHKHKuZyGAIsACTroBrSMXE1yEqUWWLHSTxvLHiCroQvLKmMXDKVHhdbEE263SxeOd8AIQzrK+Knd1USIMksWTNdQFy5rtlvse+lFsHjjRrOjOJWQkJFBPLzBGXQvEL8svcKL+Vz4TtS6zApns2S+XPkbl5r2tzLZb30330qcXxPD8yZxIUE2AeAQ8mYcuTkRRqjMq5cl0JBW/tHbc58GOw0eGlRJCWnwSKyuk5b1gSo7xnTlqgAIWwO5uddTUxPFFrkclYpy+YAvNijlT2jdZL5V9kXfQaC/tCrHcgggixKsrK1jscrAGx70GHjkXrGCkd2ZVwPq8ilZmMMvJeIyW0zglxqhva/lSkWMdnjTNCyQxlEMKyqgUuXKkyjO2pJ7DNaqUmZ5MUUm0x5sMD0rk4evSjrR41qzksth4bU/DHQYVp6JaZJOSuo4WupAfP8Ahw/Zl+P8ZrRI0rIwEv0CgHvp/wDcrZyfhSzdfg7cPDNrgg+j/wBRrYSsngx+j/1GnZGIN7uBYWAUHW9crOxcDMmIC2zaX69Kp68n2hQ3zC/jbQj/AJYO/kBQhLuC2vT6Lt18/wCdIYTFlXsM4G5+aH8jemeep2I+YpMyi9yRY/8AbN7bfjVEt0KHcf4Zv5igB/nL3HbcVYMKzgQRpy7WFwUIFydL/CpZABtHYaWsdGP+1AGleu6UHDewu2w21HzotAhX1VrWsnT7Sjr299VOFbTQddmYHff86cNdemAoYmF/Cep0c39wHSrBH0Hit1OfXX4dKZL2occwbYg7fI7U6FYFFYnXMNN8wIP51Ii/ePyFGkk6ChZqomy8UVjf8hTQpYSUQNVpCbLTTKqlmICjck2FY6YjJleWypI86WMZQZY8jLJnc3IKt1AFwe1OY6UAxs+bIpfMVXMyZopI1lVRqSjODpr1G1eWhx8ca4NAWm5GMaR1WKVEMX0RvHzAAR9GTY2Nzt1obBJNHo5eU/LWLKC8kanMjXCO4jzopy57MydbWJ8ga4IxNExky/RtKrNYKPBI6ZrdL5Rp51gR48piIlUq2HXFjEExxYkOLspZpBIpa5VQMqk+IA+dO4CZuVM8ehGKMiM0bsLetCZXMVg7AA6i19DbpRZMoobxrQqjZVuwW6oUdWYm4UKpW7XItoDWOiFmlQ+Fo4sRIM0JV7wxhwrRsQUDakbmxF9aBK+HdkDJyCY8RzeV6y2H5pA9XABHMVW8efILWKi+psVeOxnERsJGVf7u9X5nKnGSfktGL+EvYFgcwvotFsahErPGh1dShsDlZGRiG0BCsASCdNKXxGERCQ6lCADZlZDY+ycrAGx6d6rh8YjrhIJ3k5MLzl515hIEliiRkjmCMMi3bLfxmwsL0fCcfgWXAZmJSHD4iGRkin+idjIIpUEgzOFDi1iSN7C1qepmXxJ9gcVgOVDFLIGXmSSx5GjKaIEKupPiYEP2Gt6uuHCEXVkJuQGRkvbe2YC9uvaq8O43BhxgVMhn9WxssjhYpVHLdEAeLOouAQWtob7DqQHiKphjh1k5ztjTOHCyBVj5RTMS6g8xydVF7WNzQmxTxRq7NNKYipWE6CmohWpwjkQp6GkoqeioAYtXV1dQB8z4Wv0Y9x/jNehAuL+VYHCz9CO9m/iNbxaw0qc3X4O7DwzZ4L/hj3t+NPyxeLXNYgDR7DttWbwT/D/1N+VaJAz3IXpqWsR8K5Gda4KGPtzOn/MABtYad9BUiIg2HNtv7QOvUGo5Y2yx6XPtHc/gKqFTTwpe2gznfNsL9NzegZZY2U2AlOgsSw02NSQx/wCppc3DL29kUNJE/wC3uD7Z33qSqg3+jvoR49vh86ALEkm95Rrt4Lfzq8gY6jmDUaeC4GvzoSlQGty7A6jMemlvLY1HMW31ARfQubWvoQfn91AD8Xsjfbrv8atVYPZW1thtqNuh7Uwid6pKxN0DyUOUkAkC57UaR/6/SqE02hWLnFfuv00y660GFlUHKjgHpY9SzHTpqT91Ns1UZqQWAaXW1j06d6kLVyetDaSrSIbLXq4kpYyVAetDOxu4ItQ1wMd9FFLtiegpiF6dGbkHj4dHvYUOTEwxkrfW4BCo7kFrZQcqmxNxYHe470wj1lca0hxlnCXXBEkl1DHnyixKKTcgAbdB0oewo/3OmdIIDsLktlyZHMmbcry8ue9iDtsb1mzcjW2ttwEcsuuXxqFumumoFZmPxQnDvIzhkwkMcTMJSJZY8od5eX47tqVBI1VMxBGjmP8ASBGn4hJHKQJsOixsEmRmktBcGy3UjlOLk/XFjqanUX8UX2UyR2YhWyqcrNy5MqtfKVdstkYHSzWIoBwCdhQ+G4uGGJryMJJ8FjI5A64hyJ5HJQXAKBDfNfUklibUbASFo1J3I671UXZhlgoJNMB6inapTBqDe1NFK7LVnPbOQUzEaABRUNAh2GnY2rPiamonoAezV1Bz11AHzzhQ+iX3N/Ea23FhWfwWH9nU9838RFO4g6VObr8Hfi4Zs+j7Xiv++1aUsguQSo0G6EkjtcVmejQ+gH+ZvxrWDHNYM42Gigr8+9cr5OqPANpPFa4Gh05Z+zqQdra1An65hpb/AJTd+n30TMe8p/0i1RlP/ev8Bub/ANe6kUcH2sRf/wCmbXJ+41W56b33MR2tsNKtkJt4Zem7AXt311phYOt2Gt7X+61ACplJ6sdekOvx7b/jVyxsfaJOgtGNOtMDBC2pa3+Y3+dR6iu+v/ub9adCDRHwjfbrofjV71SNLADoKuW7VaIZR2A3I/roKozipeMEagHyqnq6nTKD/takMqZFtuPn86ShURk5nB+Pn5+Qp2SJRYWGnkNKXlUdh8qBWUlxS/aFvf8AGlziQdiKJIB2FANqpENlxJQsTi8thrc6AAFidLmwAudAT8K55LVm43GGNw1omBimRllWQxurmMGMmPxISASG/dt1q7ozW7odw+IBbKAxbW6BHLi1iboBmG46dR3pmHiaG1iW1C+FXbxHZTlBsx7b15xMXhRK8iM8eR8GY0PrLxnKAJyhHjbKVAQSEAC+mtgTiHGlaLiQjdrz4lJIgqyqXQSyyNrlAU2kUakaqelqeplfFH2emfiRs3LXOY0kkdSWVlWMopGTKWzkuAAQNjXnsfK08jRozn1lkXJkyRsVmEeHySsDnWzByy2yEk7mjYni6PiMawkdBiMGsazZJh9MIsOviCrnBvFJ4gD7Q11pbC8SQHhRuw9XdzJ4JbxqcWJwAcni+jBTTqbba1LbY4wjHsYTFZGMbhrLII9YCqG3MDsJQxC6oMqt4iCfg06QZQdlb2WytlY9ka1nPkpNY2I4gDBiVu0hfHpKqES+OIcxWsWWy3EgFiRoD5UxjzBLi8zTSHDyTNKcqzo8XgkMauuTTKW5d0JOQ6eTUmRLFFvmhufDR5spUh+iGNw9uhCFcxHnalw30c0gayxPhQEyEZkxBIDEtYj2WIsLEEa71fhvH4lxHDWL2XDpKspWPEeHxTZVXMpZlIkW2vQ3ttWNFir4LGI7O0sr4XLmErFxC8hYhyNBZxYEjY6CjUxLDBcuzaWYFQ1mym1nyNkN9BZ7ZdToNdatloWP47FzcXMuoxGCECYfI4ZZCkKBWuuQIhjZgwY+1pqTSZ4nlRrOrlY4mVeVKpd2tzIQTopTfMdG6dapS9mM8FfaxmaQ7K6BjJBGqsPaeVjfXMMqogLsdd1Gl6thcUHLZWDqGYK4XKGUEhXy3NrjW19iKWmgjlZhdZALWkEbIGGVT7L+IWJI1+zemcPAEFhTXsznpS01uh1GpiOSkA1FWWqMjQ5tdSfNqaAMHgcn7Ko8m/jNHxm1uppTgsZ9XU9Nf4zTOKGo8qjL0ehj4Nv0dFov9R/AVtx1jejpvEf87flWt6yo0J17WJ6eVcrOmPAwpqaR5pubM/exS9+tlPuqYwSbkybjSwX+hQUTxDmacu/1r7eVt/jTq7edICMkW+k95IBOmg8q4qbLoSRobyAMde/XW4+FMnkfrs3nWeAt/q2DbmQn7vhVjl1U8ve+XxHpqb/AUDHwL1d2ttQ4vZHuHl07VJq0SyL3qxIFQBagzR5hbUeY0NF0TyVlN6zImkzePbXt8D+fxpx8N5t86XlgW1vzNIAUslBL1LwLvb40vI1UjJnM9L4gBtDUs1CkfWtI8mMuAkeDS2wpqLAx9hSkclMJLVmTbG1widhVxgY/sigLNRhLQS2T6gn2RVHwCdqJzKgvTJtijcOT7IoZwSdqbZqEzUCtiz4FOwob4Ne1Mk0NjQFsCsIXYVDNUu1BZqBFzJXCWgM9U5lAh3nV1J82uoAjg4/YlPk38bVbF72q/B1/9PH+Vv4zQXJtc9TUZOj0YcG/6OLaI/52/KtOxudX2HsgW7aXrM9HD9D/AK3P316rhmDuMzDToO/8q5mdUeBTB8PZ/F9Iu9rtprvYDtTw4GhAzEmwtuR/OtG1TmrPUaKImvB4QCMgN9dST5dTXf3TF9hdNqniUGcWDBfa1Pe2h+dFGJQaZh4RtfoNP0pWx0gDcKX6th5WFAniy9PcPzp711NPFe/bXXtQnxSOLWY3Bt4SO/U+6rUiXEz1WpJtt86uUItcWuKG623/ANq1MStDc1V8Yn2h+NKNiDfc2Oo8BOl7WqbAO5rPErFiCLCwsbdbm4/D5+VTKzAnVzr2AHwPal3jb9735v0qkQyZ3pGV6NLhx5n3k0u8Q7CqMmBZ/Ol5n1o7LbYVn4nEqGsWUEbi4rSPJnIajBbOAbZIZpjbcrEl8oPQlii36Ak1aCO0EcrNLlOFllkkDIQsizSQwjl5LlXdFB10z+0LUmZyAWSxzJIhF9GjlQo63G1wbg9CoOtrUthcdiF5NhHaGGSGxRiskUpLSJKC3iBZi2lrG3YUpXZpjcNO5qti3EDS5CAIuZm/cz8rmAbFQ+lr5rC9ra0xBLIrzo6qvJmjibPOhymZQYxzMozi4bUKLfC9ebkR5oY4jkZYgUR/HnVC5fJo+VhdjYspIDb9abxWNmlOIJMQMskMshCsLPACEtd7Ae0COuvwVsenFwb68Qu8seX6SFZGkQsMwEV+ba1wcoVjuL20vrUwzCWaJM7oJAVU5SgLsLQvmdDmjL5VJX/qA3rIHEMQeYQIjzZMS7HI41xCcqZbZ9rXte5U3tbapwfC2CWLNfKAGzEsLeyVvtY2It2p7kNY4u0dh+KPzIldrO7MCrEKotliykBSwbmiXa+ibW1Gg2foHMvrnq3Kuts3JclO1w6e1fbyrPbGTPLPNmjeSYAOchC2DowKBWGXWJepB1ve9D9axIYuCit60cXmCnSazA+0xGSzMMv7xpblf4jUEzH6oA5JnzM4ReSJOUzXcAgq+hBA7i96Xw2O5kbSLYojqjWYEqXLBCRa1iVI0NxpcC9ZCFlMzKIUE8TREAuVys6uxQtISDdV62FgLdyTcQl5awNyzGBh1cLdJWjgdnGuewYh3BbKL3udadyJ0YnsazPS7NSWEx6ncot2YhVYZRmYnKovoovYfCju9WjjkqZzPQy9VdqEWpkh+ZXUvnrqANbgsy+oAXF8r6X19s0vM9hQeF4f9kVr7Zj/AOZrpJLj41GTo9KPB670PwudAOmZifdcaV6zFSC2Xxi1tVGwGun6Vieg0NoS3diPgNfzrYxEZzEgN7P27KegFviTfyrjlydkFsDkjNj/AIp8i9ha5B17fyqr2sBlGpOjya6DTX41blAAGy32OaQn7+tUJGXQpZSdAhYa+zbr03qSzpCgtrFcAgixY6bAWN9rVaKS5FiBdRoIjudxc7a9Kk/ul7XOixgdL636VYxnZw1iAMxcA/aNwO35UAVIb/ubbgIgJPQ9u1UdiQb6XN9ZRpbcWHw0qWVfrZddszs/iGuttBpUiwAC5QVvosZI6WGvw1oAdZfACLXCi3y6Vn8vv8q1lGlIz2XbetoO1RjNbiLx22A86XemJGvQH0qrRm0wEgpRzTUsg7j5/Gs4ZVLWN8xuQB2/r+r0EsHJS0lMvJfYH5WpKWb3D3mmZMG4q+EnVYSXkkijHEsLmkQkZf2eQXb9zPywx8+9qoGv2+F6yeJcKSR7kC9uwq6sIy0uxzD4Jr4h8SHzx4srNDAhYqkivIZo1X6pY2Ut4LDXfTLnI9TjnDk5lkidC4v6yGVlbLvyzCxa219L7VQ+j6f0BRP7pTsO17dKeljeSHo2pOGftGITmSBhyCjSmVkKnBq7h51ByMCAFLjIAhG40ThwxMcb5pGY8P8AWEjzG7Spi28MajVVCtzTGmvnY1nngiX2GvlRF4GnYfIUtLH80PRpyIkS4lgZGEEeCfl8yxR5spnhkfKSxXMRc+Iddbmm2T9qkwyufDNLGrErnYKjvEuYjLmchEDW+uDWKOBJ2HyFMw8MRVK2Fj0sLfKmkzOWSD6HxAzx4ZCGidcFi3EXjZmmjxbfRZSc98rs+QHNYWFqzMVig7ER8wZZQIxIo5hNhdWQg6i720vYA6G9D/uCPsPkKPHw9VXLYW7WFvlQosJ5YvdI0xj4l4hOkgZAuP5rSBV5fqqtNnimuRaJlYsLZgxNrE2rIXiUT4OTKkiHkRwxxMFyPifW86yxsWuXyZsxIGUXBYggUL+6UHQfIVV+GJ2Hyo0FfUpdG0mLWbF4RpTMA0mLSaDEFCY8OIi0jjKilYypYWI3h0JtevP4DEFo1Jvew3326+dQ/DV919DbS47G240Gh7UREyi1OKowzZVNbFmahlq4mqE1Zzk3rqreuoA1+FaYJT5N/GaUlk1t5g05wuL/ANPv5H/5TWe7ak1GXr8How4PpvoTb1NLdWk/jNaGKjGcmyHS3iax91v63rH/ALP3/Zbdnb7yf0Na07fSWDKDppku219DXHLk7Y/aDibzTfVQmYCwNte+h+dEN7GzSkE9AFI66E9OlQzX0u5BvsoUbEjX4WqhPQobbku40IGmg/rWpKLNH18Xe7yWGvQgVACixIjFwdfE5vaxHzIoaSA2/wAK5sB7T7A/l370bmHSxY9bKgAFtDcnbUE/GgCwJsRc6Ejwx26X66VR1a+pcjTUuFBNh26fzqkt+t76G7SaDTUZR0oYC2Fsm97ZWkF7W3+dAGwjaD3e/wC+s3HtbN18utaMPsjoLDTa2nasviB8LMdBY23+furSBlMzpHuTow7nMFG2l/u+dLO9z9W521Zhe9ttu9StjYC12tqEJ0vpctXBGOlnG+pKjpoNP5b0yWALHzv5RgeXWgy3Omo97ge7QU00BvewsfNidd6G2FOmoA8gAfK1UZsRdQTpbXyY627fKgmHfQ972A6VoSYYdST7yaHIKpGbM9UI37d70nix4vhWnIKSmIzH3CtIcmU+Baq0QrXZK0ZlRSrq1RaoBqbEHU1YNQQanNRYgpahs1QWobNTEczUJ2rmags1BJDGgs1SzUNjTEcWqtQTXXoETXVF6igR6LhDX4db91j/APlNZEta3BFvgQo3Ib/5CbfdWdLHp86jJ0elHg9l6EYnJGl9mLD45jb+vOvS4kksQDJtsqj+I+/7q8h6OJ+zj/M/8VemwEiubOWzf5iAwtbUd65JI6oPagrD2rjfXxuOhFhYbDWhCRQBYxre5Bys/bvt1HwrRXAoPqj46/jRgBUGpmqpJ0Mh6XChFtVkw7E3ya6e1IenU23rRvVTIB1oAWhwZG4QajYE6drnWnAtCOKXvXHEAC50qlBslySLzSBQSaxppSxuavjpy+oNh0Fr1k4gOdmbztpW8cTexzzyJbjxPegTYlBuwHxFZDxsTY3J87mrRcPLbm3wrT4EuWZfM3whiTisfQk+4Grc24v/AL1EfCgLHS4INEkiOtGmHQtUuxWYn+hWfMzHqfhWwi6UtJhdaE4omSbMnkX7n3mhmOtUx2oDxdarWRoEOVUMtNOtBYVLYULMKqRRWWqFaRLKipJqp0qL0yTmaqM1cxoTNTJKu1BL1Z2oTGnYiC1DzVLGqGmScWqC1VJqL0yQl66hZq6gD0no5N+zoAdRmB8jmJ/OnMVguZqNG+4+/wDWurq6lFShubRbT2NPhJyRBSCCC2lr7m9NevjoCfurq6uZ4Io6VllwaWH4y9tQPxNH/vK/1jf5VFdUaEjRSZYS9yT99Q0ov2rq6lQ7KPigNtT8hQizMdT8OldXU3sibthDDQmjGwrq6s02XpQPk0aOMWqK6m3aJSplJT2pd3711dTihSOjFxVHFRXVk+SlwKyihOK6uoIoXkSgMlTXU7JaAuKEwrq6mjNgXFUNRXVRBR6Exrq6mIE1CaprqaJYNqo1dXVRDBmqmurqZJFdXV1Aj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3078" name="Picture 6" descr="http://1.bp.blogspot.com/_m4D2cLWEk-I/SN0H8mffN-I/AAAAAAAAAZ8/N8ctXcmPV20/s400/SAB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518759"/>
            <a:ext cx="3810000" cy="227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334001" y="3789040"/>
            <a:ext cx="35584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Lea nuevamente Apoc.14:7.</a:t>
            </a:r>
          </a:p>
        </p:txBody>
      </p:sp>
    </p:spTree>
    <p:extLst>
      <p:ext uri="{BB962C8B-B14F-4D97-AF65-F5344CB8AC3E}">
        <p14:creationId xmlns:p14="http://schemas.microsoft.com/office/powerpoint/2010/main" val="2215573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  <p:bldP spid="4" grpId="0"/>
      <p:bldP spid="4" grpId="1"/>
      <p:bldP spid="6" grpId="0"/>
      <p:bldP spid="6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232248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“No tenemos nada que temer del futuro, a menos que olvidemos la forma en que el Señor nos ha conducido y sus enseñanzas de nuestra historia pasada”</a:t>
            </a:r>
            <a:r>
              <a:rPr lang="es-CO" dirty="0">
                <a:solidFill>
                  <a:srgbClr val="FF0000"/>
                </a:solidFill>
              </a:rPr>
              <a:t> (NB 216). </a:t>
            </a:r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539552" y="2690336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dirty="0"/>
              <a:t>Mi oración es que este estudio de la Palabra de Dios nos haga </a:t>
            </a:r>
            <a:r>
              <a:rPr lang="es-CO" sz="2800" dirty="0" smtClean="0"/>
              <a:t>reflexionar </a:t>
            </a:r>
            <a:r>
              <a:rPr lang="es-CO" sz="2800" dirty="0"/>
              <a:t>sobre la necesidad de adorar solamente a Dios, ya que solamente Él merece nuestra veneración como nuestro Creador y Salvador. Amen</a:t>
            </a:r>
          </a:p>
        </p:txBody>
      </p:sp>
      <p:pic>
        <p:nvPicPr>
          <p:cNvPr id="4098" name="Picture 2" descr="http://3.bp.blogspot.com/-FWXcP1Smves/UBjCVZrrzLI/AAAAAAACjk0/uhd9vgPu7oI/s400/eb83067aa801a7b682d7075f34181711_re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690337"/>
            <a:ext cx="3672408" cy="353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9962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1096</TotalTime>
  <Words>2464</Words>
  <Application>Microsoft Office PowerPoint</Application>
  <PresentationFormat>Presentación en pantalla (4:3)</PresentationFormat>
  <Paragraphs>100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29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Taller del escultor de imágenes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Fuera de adorar imágenes, ¿Qué otra cosa se puede convertir en un Dios?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¿Qué peligro se corre cuando se practica la idolatría?</vt:lpstr>
      <vt:lpstr>¿Qué mandamientos nos recuerda expresamente a quién es que se debe adorar?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QUIÉN ES UN INSENSATO</dc:title>
  <dc:creator>FAMILIA FIERRO CH</dc:creator>
  <cp:lastModifiedBy>FAMILIA FIERRO CH</cp:lastModifiedBy>
  <cp:revision>90</cp:revision>
  <dcterms:created xsi:type="dcterms:W3CDTF">2012-10-07T07:23:51Z</dcterms:created>
  <dcterms:modified xsi:type="dcterms:W3CDTF">2013-01-10T22:23:58Z</dcterms:modified>
</cp:coreProperties>
</file>